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68" r:id="rId4"/>
    <p:sldId id="269" r:id="rId5"/>
    <p:sldId id="266" r:id="rId6"/>
    <p:sldId id="267" r:id="rId7"/>
    <p:sldId id="270" r:id="rId8"/>
    <p:sldId id="271" r:id="rId9"/>
    <p:sldId id="272" r:id="rId10"/>
    <p:sldId id="273" r:id="rId11"/>
    <p:sldId id="274" r:id="rId12"/>
    <p:sldId id="25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51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csc-extension.instructure.com/courses/3825/pages/1-dot-1-welcome?module_item_id=42202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csc-extension.instructure.com/courses/3825/pages/1-dot-1-welcome?module_item_id=4220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0503 Ordered List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F03C8A8-ED15-4133-BD2F-3E60C8A46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849" y="1867602"/>
            <a:ext cx="1696471" cy="466405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82AA70-9974-480E-A285-2D70BFE1A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14" y="1876908"/>
            <a:ext cx="4576266" cy="423088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0503.1 Unordered List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0503.1 Ordered List Video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4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521BD0-1A69-44C2-B75E-23F8C7F03669}"/>
              </a:ext>
            </a:extLst>
          </p:cNvPr>
          <p:cNvSpPr/>
          <p:nvPr/>
        </p:nvSpPr>
        <p:spPr>
          <a:xfrm>
            <a:off x="839216" y="4110355"/>
            <a:ext cx="4236839" cy="19829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416031-5DC7-4B77-B0A2-70ECA034C47B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>
            <a:off x="5076055" y="5101826"/>
            <a:ext cx="711905" cy="10818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BFC888F-C97A-4805-B3FF-ED03EC13526C}"/>
              </a:ext>
            </a:extLst>
          </p:cNvPr>
          <p:cNvSpPr/>
          <p:nvPr/>
        </p:nvSpPr>
        <p:spPr>
          <a:xfrm>
            <a:off x="5787960" y="5835595"/>
            <a:ext cx="1376328" cy="6960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1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2AD12D6A-C857-4CDC-AF25-8CD40BE30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94" y="1988379"/>
            <a:ext cx="7668344" cy="363645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0503.1 Unordered List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5726650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0503.1 Ordered List Video: Start at 26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521BD0-1A69-44C2-B75E-23F8C7F03669}"/>
              </a:ext>
            </a:extLst>
          </p:cNvPr>
          <p:cNvSpPr/>
          <p:nvPr/>
        </p:nvSpPr>
        <p:spPr>
          <a:xfrm>
            <a:off x="815430" y="1997249"/>
            <a:ext cx="5195142" cy="34043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416031-5DC7-4B77-B0A2-70ECA034C47B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>
            <a:off x="6010572" y="3699441"/>
            <a:ext cx="217612" cy="15267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BFC888F-C97A-4805-B3FF-ED03EC13526C}"/>
              </a:ext>
            </a:extLst>
          </p:cNvPr>
          <p:cNvSpPr/>
          <p:nvPr/>
        </p:nvSpPr>
        <p:spPr>
          <a:xfrm>
            <a:off x="6228184" y="4827482"/>
            <a:ext cx="1872208" cy="7973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17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0503 Ordered List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26122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0503 Ordered List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Ordered List: &lt;</a:t>
            </a:r>
            <a:r>
              <a:rPr lang="en-US" sz="1800" b="1" dirty="0" err="1">
                <a:solidFill>
                  <a:schemeClr val="tx1"/>
                </a:solidFill>
              </a:rPr>
              <a:t>ol</a:t>
            </a:r>
            <a:r>
              <a:rPr lang="en-US" sz="1800" b="1" dirty="0">
                <a:solidFill>
                  <a:schemeClr val="tx1"/>
                </a:solidFill>
              </a:rPr>
              <a:t>&gt;</a:t>
            </a:r>
            <a:r>
              <a:rPr lang="en-US" sz="1800" dirty="0">
                <a:solidFill>
                  <a:schemeClr val="tx1"/>
                </a:solidFill>
              </a:rPr>
              <a:t> </a:t>
            </a:r>
            <a:r>
              <a:rPr lang="en-US" sz="1800" b="1" dirty="0">
                <a:solidFill>
                  <a:schemeClr val="tx1"/>
                </a:solidFill>
              </a:rPr>
              <a:t>&lt;/</a:t>
            </a:r>
            <a:r>
              <a:rPr lang="en-US" sz="1800" b="1" dirty="0" err="1">
                <a:solidFill>
                  <a:schemeClr val="tx1"/>
                </a:solidFill>
              </a:rPr>
              <a:t>ol</a:t>
            </a:r>
            <a:r>
              <a:rPr lang="en-US" sz="1800" b="1" dirty="0">
                <a:solidFill>
                  <a:schemeClr val="tx1"/>
                </a:solidFill>
              </a:rPr>
              <a:t>&gt; Tag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&lt;</a:t>
            </a:r>
            <a:r>
              <a:rPr lang="en-US" sz="1800" b="1" dirty="0" err="1">
                <a:solidFill>
                  <a:schemeClr val="tx1"/>
                </a:solidFill>
              </a:rPr>
              <a:t>ol</a:t>
            </a:r>
            <a:r>
              <a:rPr lang="en-US" sz="1800" b="1" dirty="0">
                <a:solidFill>
                  <a:schemeClr val="tx1"/>
                </a:solidFill>
              </a:rPr>
              <a:t>&gt;</a:t>
            </a:r>
            <a:r>
              <a:rPr lang="en-US" sz="1800" dirty="0">
                <a:solidFill>
                  <a:schemeClr val="tx1"/>
                </a:solidFill>
              </a:rPr>
              <a:t> and &lt;</a:t>
            </a:r>
            <a:r>
              <a:rPr lang="en-US" sz="1800" b="1" dirty="0">
                <a:solidFill>
                  <a:schemeClr val="tx1"/>
                </a:solidFill>
              </a:rPr>
              <a:t>li&gt;</a:t>
            </a:r>
            <a:r>
              <a:rPr lang="en-US" sz="1800" dirty="0">
                <a:solidFill>
                  <a:schemeClr val="tx1"/>
                </a:solidFill>
              </a:rPr>
              <a:t> tags are used to create ordered lists.  Ordered simply means there is a numbering scheme involved.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</a:t>
            </a:r>
            <a:r>
              <a:rPr lang="en-US" sz="1800" b="1" dirty="0" err="1">
                <a:solidFill>
                  <a:schemeClr val="tx1"/>
                </a:solidFill>
              </a:rPr>
              <a:t>ol</a:t>
            </a:r>
            <a:r>
              <a:rPr lang="en-US" sz="1800" b="1" dirty="0">
                <a:solidFill>
                  <a:schemeClr val="tx1"/>
                </a:solidFill>
              </a:rPr>
              <a:t>&gt;</a:t>
            </a:r>
            <a:endParaRPr lang="en-US" sz="1800" dirty="0">
              <a:solidFill>
                <a:schemeClr val="tx1"/>
              </a:solidFill>
            </a:endParaRP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&lt;li&gt;</a:t>
            </a:r>
            <a:r>
              <a:rPr lang="en-US" sz="1800" dirty="0">
                <a:solidFill>
                  <a:schemeClr val="tx1"/>
                </a:solidFill>
              </a:rPr>
              <a:t> This is item number 1</a:t>
            </a:r>
            <a:r>
              <a:rPr lang="en-US" sz="1800" b="1" dirty="0">
                <a:solidFill>
                  <a:schemeClr val="tx1"/>
                </a:solidFill>
              </a:rPr>
              <a:t>&lt;/li&gt;</a:t>
            </a:r>
            <a:endParaRPr lang="en-US" sz="1800" dirty="0">
              <a:solidFill>
                <a:schemeClr val="tx1"/>
              </a:solidFill>
            </a:endParaRP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&lt;li&gt;</a:t>
            </a:r>
            <a:r>
              <a:rPr lang="en-US" sz="1800" dirty="0">
                <a:solidFill>
                  <a:schemeClr val="tx1"/>
                </a:solidFill>
              </a:rPr>
              <a:t> This is item number 2</a:t>
            </a:r>
            <a:r>
              <a:rPr lang="en-US" sz="1800" b="1" dirty="0">
                <a:solidFill>
                  <a:schemeClr val="tx1"/>
                </a:solidFill>
              </a:rPr>
              <a:t>&lt;/li&gt;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&lt;/</a:t>
            </a:r>
            <a:r>
              <a:rPr lang="en-US" sz="1800" b="1" dirty="0" err="1">
                <a:solidFill>
                  <a:schemeClr val="tx1"/>
                </a:solidFill>
              </a:rPr>
              <a:t>ol</a:t>
            </a:r>
            <a:r>
              <a:rPr lang="en-US" sz="1800" b="1" dirty="0">
                <a:solidFill>
                  <a:schemeClr val="tx1"/>
                </a:solidFill>
              </a:rPr>
              <a:t>&gt;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0503 Ordered List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083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0503 Ordered List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Type Attribute: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“</a:t>
            </a:r>
            <a:r>
              <a:rPr lang="en-US" sz="1800" b="1" dirty="0">
                <a:solidFill>
                  <a:schemeClr val="tx1"/>
                </a:solidFill>
              </a:rPr>
              <a:t>type”</a:t>
            </a:r>
            <a:r>
              <a:rPr lang="en-US" sz="1800" dirty="0">
                <a:solidFill>
                  <a:schemeClr val="tx1"/>
                </a:solidFill>
              </a:rPr>
              <a:t> attribute can be used within ordered lists to specify the style of numbering.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are five possible values: 1) 1 - </a:t>
            </a:r>
            <a:r>
              <a:rPr lang="en-US" sz="1800" b="1" dirty="0">
                <a:solidFill>
                  <a:schemeClr val="tx1"/>
                </a:solidFill>
              </a:rPr>
              <a:t>numbers</a:t>
            </a:r>
            <a:r>
              <a:rPr lang="en-US" sz="1800" dirty="0">
                <a:solidFill>
                  <a:schemeClr val="tx1"/>
                </a:solidFill>
              </a:rPr>
              <a:t>, 2) </a:t>
            </a:r>
            <a:r>
              <a:rPr lang="en-US" sz="1800" b="1" dirty="0">
                <a:solidFill>
                  <a:schemeClr val="tx1"/>
                </a:solidFill>
              </a:rPr>
              <a:t>uppercase letters</a:t>
            </a:r>
            <a:r>
              <a:rPr lang="en-US" sz="1800" dirty="0">
                <a:solidFill>
                  <a:schemeClr val="tx1"/>
                </a:solidFill>
              </a:rPr>
              <a:t>, 3) </a:t>
            </a:r>
            <a:r>
              <a:rPr lang="en-US" sz="1800" b="1" dirty="0">
                <a:solidFill>
                  <a:schemeClr val="tx1"/>
                </a:solidFill>
              </a:rPr>
              <a:t>lowercase letters</a:t>
            </a:r>
            <a:r>
              <a:rPr lang="en-US" sz="1800" dirty="0">
                <a:solidFill>
                  <a:schemeClr val="tx1"/>
                </a:solidFill>
              </a:rPr>
              <a:t>, 4) </a:t>
            </a:r>
            <a:r>
              <a:rPr lang="en-US" sz="1800" b="1" dirty="0">
                <a:solidFill>
                  <a:schemeClr val="tx1"/>
                </a:solidFill>
              </a:rPr>
              <a:t>uppercase Roman numeral</a:t>
            </a:r>
            <a:r>
              <a:rPr lang="en-US" sz="1800" dirty="0">
                <a:solidFill>
                  <a:schemeClr val="tx1"/>
                </a:solidFill>
              </a:rPr>
              <a:t>, and 5) </a:t>
            </a:r>
            <a:r>
              <a:rPr lang="en-US" sz="1800" b="1" dirty="0">
                <a:solidFill>
                  <a:schemeClr val="tx1"/>
                </a:solidFill>
              </a:rPr>
              <a:t>lowercase Roman numeral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Unlike the </a:t>
            </a:r>
            <a:r>
              <a:rPr lang="en-US" sz="1800" b="1" dirty="0">
                <a:solidFill>
                  <a:schemeClr val="tx1"/>
                </a:solidFill>
              </a:rPr>
              <a:t>type</a:t>
            </a:r>
            <a:r>
              <a:rPr lang="en-US" sz="1800" dirty="0">
                <a:solidFill>
                  <a:schemeClr val="tx1"/>
                </a:solidFill>
              </a:rPr>
              <a:t> attribute for the </a:t>
            </a:r>
            <a:r>
              <a:rPr lang="en-US" sz="1800" b="1" dirty="0">
                <a:solidFill>
                  <a:schemeClr val="tx1"/>
                </a:solidFill>
              </a:rPr>
              <a:t>&lt;ul&gt;</a:t>
            </a:r>
            <a:r>
              <a:rPr lang="en-US" sz="1800" dirty="0">
                <a:solidFill>
                  <a:schemeClr val="tx1"/>
                </a:solidFill>
              </a:rPr>
              <a:t> the </a:t>
            </a:r>
            <a:r>
              <a:rPr lang="en-US" sz="1800" b="1" dirty="0">
                <a:solidFill>
                  <a:schemeClr val="tx1"/>
                </a:solidFill>
              </a:rPr>
              <a:t>type</a:t>
            </a:r>
            <a:r>
              <a:rPr lang="en-US" sz="1800" dirty="0">
                <a:solidFill>
                  <a:schemeClr val="tx1"/>
                </a:solidFill>
              </a:rPr>
              <a:t> attribute in the </a:t>
            </a:r>
            <a:r>
              <a:rPr lang="en-US" sz="1800" b="1" dirty="0">
                <a:solidFill>
                  <a:schemeClr val="tx1"/>
                </a:solidFill>
              </a:rPr>
              <a:t>&lt;</a:t>
            </a:r>
            <a:r>
              <a:rPr lang="en-US" sz="1800" b="1" dirty="0" err="1">
                <a:solidFill>
                  <a:schemeClr val="tx1"/>
                </a:solidFill>
              </a:rPr>
              <a:t>ol</a:t>
            </a:r>
            <a:r>
              <a:rPr lang="en-US" sz="1800" b="1" dirty="0">
                <a:solidFill>
                  <a:schemeClr val="tx1"/>
                </a:solidFill>
              </a:rPr>
              <a:t>&gt;</a:t>
            </a:r>
            <a:r>
              <a:rPr lang="en-US" sz="1800" dirty="0">
                <a:solidFill>
                  <a:schemeClr val="tx1"/>
                </a:solidFill>
              </a:rPr>
              <a:t> </a:t>
            </a:r>
            <a:r>
              <a:rPr lang="en-US" sz="1800" b="1" i="1" u="sng" dirty="0">
                <a:solidFill>
                  <a:schemeClr val="tx1"/>
                </a:solidFill>
              </a:rPr>
              <a:t>will</a:t>
            </a:r>
            <a:r>
              <a:rPr lang="en-US" sz="1800" dirty="0">
                <a:solidFill>
                  <a:schemeClr val="tx1"/>
                </a:solidFill>
              </a:rPr>
              <a:t> validate when using HTML5 DOCTYPE.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</a:t>
            </a:r>
            <a:r>
              <a:rPr lang="en-US" sz="1800" b="1" dirty="0" err="1">
                <a:solidFill>
                  <a:schemeClr val="tx1"/>
                </a:solidFill>
              </a:rPr>
              <a:t>ol</a:t>
            </a:r>
            <a:r>
              <a:rPr lang="en-US" sz="1800" b="1" dirty="0">
                <a:solidFill>
                  <a:schemeClr val="tx1"/>
                </a:solidFill>
              </a:rPr>
              <a:t> type="A"&gt;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</a:t>
            </a:r>
            <a:r>
              <a:rPr lang="en-US" sz="1800" b="1" dirty="0" err="1">
                <a:solidFill>
                  <a:schemeClr val="tx1"/>
                </a:solidFill>
              </a:rPr>
              <a:t>ol</a:t>
            </a:r>
            <a:r>
              <a:rPr lang="en-US" sz="1800" b="1" dirty="0">
                <a:solidFill>
                  <a:schemeClr val="tx1"/>
                </a:solidFill>
              </a:rPr>
              <a:t> type="a"&gt;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</a:t>
            </a:r>
            <a:r>
              <a:rPr lang="en-US" sz="1800" b="1" dirty="0" err="1">
                <a:solidFill>
                  <a:schemeClr val="tx1"/>
                </a:solidFill>
              </a:rPr>
              <a:t>ol</a:t>
            </a:r>
            <a:r>
              <a:rPr lang="en-US" sz="1800" b="1" dirty="0">
                <a:solidFill>
                  <a:schemeClr val="tx1"/>
                </a:solidFill>
              </a:rPr>
              <a:t> type="I"&gt;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</a:t>
            </a:r>
            <a:r>
              <a:rPr lang="en-US" sz="1800" b="1" dirty="0" err="1">
                <a:solidFill>
                  <a:schemeClr val="tx1"/>
                </a:solidFill>
              </a:rPr>
              <a:t>ol</a:t>
            </a:r>
            <a:r>
              <a:rPr lang="en-US" sz="1800" b="1" dirty="0">
                <a:solidFill>
                  <a:schemeClr val="tx1"/>
                </a:solidFill>
              </a:rPr>
              <a:t> type="</a:t>
            </a:r>
            <a:r>
              <a:rPr lang="en-US" sz="1800" b="1" dirty="0" err="1">
                <a:solidFill>
                  <a:schemeClr val="tx1"/>
                </a:solidFill>
              </a:rPr>
              <a:t>i</a:t>
            </a:r>
            <a:r>
              <a:rPr lang="en-US" sz="1800" b="1" dirty="0">
                <a:solidFill>
                  <a:schemeClr val="tx1"/>
                </a:solidFill>
              </a:rPr>
              <a:t>"&gt;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47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0503 Ordered List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23379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0503 Ordered List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 also put this attribute in the </a:t>
            </a:r>
            <a:r>
              <a:rPr lang="en-US" sz="1800" b="1" dirty="0">
                <a:solidFill>
                  <a:schemeClr val="tx1"/>
                </a:solidFill>
              </a:rPr>
              <a:t>&lt;li&gt;</a:t>
            </a:r>
            <a:r>
              <a:rPr lang="en-US" sz="1800" dirty="0">
                <a:solidFill>
                  <a:schemeClr val="tx1"/>
                </a:solidFill>
              </a:rPr>
              <a:t> tag.   If you want to start your list with a certain number or letter value, use the “</a:t>
            </a:r>
            <a:r>
              <a:rPr lang="en-US" sz="1800" b="1" dirty="0">
                <a:solidFill>
                  <a:schemeClr val="tx1"/>
                </a:solidFill>
              </a:rPr>
              <a:t>start</a:t>
            </a:r>
            <a:r>
              <a:rPr lang="en-US" sz="1800" dirty="0">
                <a:solidFill>
                  <a:schemeClr val="tx1"/>
                </a:solidFill>
              </a:rPr>
              <a:t>” attribute.  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</a:t>
            </a:r>
            <a:r>
              <a:rPr lang="en-US" sz="1800" b="1" dirty="0" err="1">
                <a:solidFill>
                  <a:schemeClr val="tx1"/>
                </a:solidFill>
              </a:rPr>
              <a:t>ol</a:t>
            </a:r>
            <a:r>
              <a:rPr lang="en-US" sz="1800" b="1" dirty="0">
                <a:solidFill>
                  <a:schemeClr val="tx1"/>
                </a:solidFill>
              </a:rPr>
              <a:t> start="23"&gt;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 the “</a:t>
            </a:r>
            <a:r>
              <a:rPr lang="en-US" sz="1800" b="1" dirty="0">
                <a:solidFill>
                  <a:schemeClr val="tx1"/>
                </a:solidFill>
              </a:rPr>
              <a:t>start</a:t>
            </a:r>
            <a:r>
              <a:rPr lang="en-US" sz="1800" dirty="0">
                <a:solidFill>
                  <a:schemeClr val="tx1"/>
                </a:solidFill>
              </a:rPr>
              <a:t>” attribute requires a numeric value even if the list type is not numeric. So you might have something that looks like this: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</a:t>
            </a:r>
            <a:r>
              <a:rPr lang="en-US" sz="1800" b="1" dirty="0" err="1">
                <a:solidFill>
                  <a:schemeClr val="tx1"/>
                </a:solidFill>
              </a:rPr>
              <a:t>ol</a:t>
            </a:r>
            <a:r>
              <a:rPr lang="en-US" sz="1800" dirty="0">
                <a:solidFill>
                  <a:schemeClr val="tx1"/>
                </a:solidFill>
              </a:rPr>
              <a:t> </a:t>
            </a:r>
            <a:r>
              <a:rPr lang="en-US" sz="1800" b="1" dirty="0">
                <a:solidFill>
                  <a:schemeClr val="tx1"/>
                </a:solidFill>
              </a:rPr>
              <a:t>type="a"</a:t>
            </a:r>
            <a:r>
              <a:rPr lang="en-US" sz="1800" dirty="0">
                <a:solidFill>
                  <a:schemeClr val="tx1"/>
                </a:solidFill>
              </a:rPr>
              <a:t> </a:t>
            </a:r>
            <a:r>
              <a:rPr lang="en-US" sz="1800" b="1" dirty="0">
                <a:solidFill>
                  <a:schemeClr val="tx1"/>
                </a:solidFill>
              </a:rPr>
              <a:t>start="4"&gt;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08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0502.1 Unordered List Video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38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0503.1 Unordered List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0503.1 Ordered List Video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55FEB7-8DC8-420F-B746-6ED75C284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06" y="1932470"/>
            <a:ext cx="4629150" cy="28575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0A79B6-ABE0-42C3-9227-FF2A14445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250" y="1990725"/>
            <a:ext cx="2229824" cy="215835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6521BD0-1A69-44C2-B75E-23F8C7F03669}"/>
              </a:ext>
            </a:extLst>
          </p:cNvPr>
          <p:cNvSpPr/>
          <p:nvPr/>
        </p:nvSpPr>
        <p:spPr>
          <a:xfrm>
            <a:off x="1331640" y="3429000"/>
            <a:ext cx="3240360" cy="13609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416031-5DC7-4B77-B0A2-70ECA034C47B}"/>
              </a:ext>
            </a:extLst>
          </p:cNvPr>
          <p:cNvCxnSpPr>
            <a:stCxn id="13" idx="3"/>
            <a:endCxn id="11" idx="1"/>
          </p:cNvCxnSpPr>
          <p:nvPr/>
        </p:nvCxnSpPr>
        <p:spPr>
          <a:xfrm flipV="1">
            <a:off x="4572000" y="3069903"/>
            <a:ext cx="1238250" cy="10395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185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1D4662A-A932-4300-9768-A18C9FE04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63" y="1933446"/>
            <a:ext cx="4558917" cy="358395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0503.1 Unordered List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0503.1 Ordered List Video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521BD0-1A69-44C2-B75E-23F8C7F03669}"/>
              </a:ext>
            </a:extLst>
          </p:cNvPr>
          <p:cNvSpPr/>
          <p:nvPr/>
        </p:nvSpPr>
        <p:spPr>
          <a:xfrm>
            <a:off x="1331640" y="3861048"/>
            <a:ext cx="3816424" cy="16761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416031-5DC7-4B77-B0A2-70ECA034C47B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5148064" y="3457888"/>
            <a:ext cx="1080120" cy="12412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36510947-8A4A-4D08-B1BD-D6043556D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184" y="1933446"/>
            <a:ext cx="1944216" cy="304888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2703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36B432C-52A9-4026-A974-D4EAC664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76908"/>
            <a:ext cx="5284372" cy="462693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0503.1 Unordered List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0503.1 Ordered List Video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521BD0-1A69-44C2-B75E-23F8C7F03669}"/>
              </a:ext>
            </a:extLst>
          </p:cNvPr>
          <p:cNvSpPr/>
          <p:nvPr/>
        </p:nvSpPr>
        <p:spPr>
          <a:xfrm>
            <a:off x="1691680" y="4149079"/>
            <a:ext cx="3384376" cy="235476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416031-5DC7-4B77-B0A2-70ECA034C47B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 flipV="1">
            <a:off x="5076056" y="4859320"/>
            <a:ext cx="167680" cy="46714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BFC888F-C97A-4805-B3FF-ED03EC13526C}"/>
              </a:ext>
            </a:extLst>
          </p:cNvPr>
          <p:cNvSpPr/>
          <p:nvPr/>
        </p:nvSpPr>
        <p:spPr>
          <a:xfrm>
            <a:off x="5243736" y="4392176"/>
            <a:ext cx="1416496" cy="9342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79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CDC50EA-87B5-4C53-B2FB-468CACF25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581" y="2144721"/>
            <a:ext cx="1257300" cy="28670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F1BE9B-4D06-4919-96EB-E080F7AD2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268" y="1951413"/>
            <a:ext cx="4338477" cy="414188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0503.1 Unordered List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0503.1 Ordered List Video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4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521BD0-1A69-44C2-B75E-23F8C7F03669}"/>
              </a:ext>
            </a:extLst>
          </p:cNvPr>
          <p:cNvSpPr/>
          <p:nvPr/>
        </p:nvSpPr>
        <p:spPr>
          <a:xfrm>
            <a:off x="839216" y="4022355"/>
            <a:ext cx="4236839" cy="20709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416031-5DC7-4B77-B0A2-70ECA034C47B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 flipV="1">
            <a:off x="5076055" y="4739547"/>
            <a:ext cx="913526" cy="3182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BFC888F-C97A-4805-B3FF-ED03EC13526C}"/>
              </a:ext>
            </a:extLst>
          </p:cNvPr>
          <p:cNvSpPr/>
          <p:nvPr/>
        </p:nvSpPr>
        <p:spPr>
          <a:xfrm>
            <a:off x="5989581" y="4467347"/>
            <a:ext cx="1030691" cy="544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21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331</Words>
  <Application>Microsoft Office PowerPoint</Application>
  <PresentationFormat>On-screen Show (4:3)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佈景主題</vt:lpstr>
      <vt:lpstr>0503 Ordered List</vt:lpstr>
      <vt:lpstr>0503 Ordered List</vt:lpstr>
      <vt:lpstr>0503 Ordered List</vt:lpstr>
      <vt:lpstr>0503 Ordered List</vt:lpstr>
      <vt:lpstr>0502.1 Unordered List Video</vt:lpstr>
      <vt:lpstr>0503.1 Unordered List Video</vt:lpstr>
      <vt:lpstr>0503.1 Unordered List Video</vt:lpstr>
      <vt:lpstr>0503.1 Unordered List Video</vt:lpstr>
      <vt:lpstr>0503.1 Unordered List Video</vt:lpstr>
      <vt:lpstr>0503.1 Unordered List Video</vt:lpstr>
      <vt:lpstr>0503.1 Unordered List Video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348</cp:revision>
  <dcterms:created xsi:type="dcterms:W3CDTF">2018-09-28T16:40:41Z</dcterms:created>
  <dcterms:modified xsi:type="dcterms:W3CDTF">2019-10-06T03:08:02Z</dcterms:modified>
</cp:coreProperties>
</file>