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link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link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link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link.as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link.as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0715 Link 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0715 Link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24682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0715 Link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four kinds of Link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four links states are: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a:link - a normal, unvisited link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a:visited - a link the user has visited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a:hover - a link when the user mouse's over it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a:active - a link the moment it is clicked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https://www.w3schools.com/css/css_link.asp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0715 Link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0714 </a:t>
            </a:r>
            <a:r>
              <a:rPr lang="en-US" sz="1800" b="1" dirty="0" err="1">
                <a:solidFill>
                  <a:schemeClr val="tx1"/>
                </a:solidFill>
              </a:rPr>
              <a:t>Wrapup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did: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Watched lecture videos demonstrating activities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Completed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What's next: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next Module we will take a look at how to code tables for presenting data!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https://www.w3schools.com/css/css_link.asp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5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0715 Link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535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0714 </a:t>
            </a:r>
            <a:r>
              <a:rPr lang="en-US" sz="1800" b="1" dirty="0" err="1">
                <a:solidFill>
                  <a:schemeClr val="tx1"/>
                </a:solidFill>
              </a:rPr>
              <a:t>Wrapup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&lt;!DOCTYPE html&gt;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&lt;html&gt;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&lt;head&gt;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&lt;style&gt;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/* unvisited link */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a:link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color: red;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/* visited link */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a:visited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color: green;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https://www.w3schools.com/css/css_link.asp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0715 Link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12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0714 </a:t>
            </a:r>
            <a:r>
              <a:rPr lang="en-US" sz="1800" b="1" dirty="0" err="1">
                <a:solidFill>
                  <a:schemeClr val="tx1"/>
                </a:solidFill>
              </a:rPr>
              <a:t>Wrapup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/* mouse over link */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a:hover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color: </a:t>
            </a:r>
            <a:r>
              <a:rPr lang="en-US" sz="1800" dirty="0" err="1">
                <a:solidFill>
                  <a:schemeClr val="tx1"/>
                </a:solidFill>
              </a:rPr>
              <a:t>hotpink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/* selected link */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a:active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color: blue;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&lt;/style&gt;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&lt;/head&gt;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https://www.w3schools.com/css/css_link.asp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0715 Link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97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0714 </a:t>
            </a:r>
            <a:r>
              <a:rPr lang="en-US" sz="1800" b="1" dirty="0" err="1">
                <a:solidFill>
                  <a:schemeClr val="tx1"/>
                </a:solidFill>
              </a:rPr>
              <a:t>Wrapup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&lt;body&gt;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&lt;p&gt;&lt;b&gt;&lt;a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="default.asp" target="_blank"&gt;This is a link&lt;/a&gt;&lt;/b&gt;&lt;/p&gt;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&lt;p&gt;&lt;b&gt;Note:&lt;/b&gt; a:hover MUST come after a:link and a:visited in the CSS definition in order to be effective.&lt;/p&gt;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&lt;p&gt;&lt;b&gt;Note:&lt;/b&gt; a:active MUST come after a:hover in the CSS definition in order to be effective.&lt;/p&gt;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https://www.w3schools.com/css/css_link.asp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359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0715 Link State</vt:lpstr>
      <vt:lpstr>0715 Link State</vt:lpstr>
      <vt:lpstr>0715 Link State</vt:lpstr>
      <vt:lpstr>0715 Link State</vt:lpstr>
      <vt:lpstr>0715 Link State</vt:lpstr>
      <vt:lpstr>0715 Link State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705</cp:revision>
  <dcterms:created xsi:type="dcterms:W3CDTF">2018-09-28T16:40:41Z</dcterms:created>
  <dcterms:modified xsi:type="dcterms:W3CDTF">2019-10-19T18:08:03Z</dcterms:modified>
</cp:coreProperties>
</file>