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9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978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covers the various elements and attributes used to code a table to display data on a web page.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3B10E9-4B67-4395-9E0E-852A2ADA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501806"/>
            <a:ext cx="3987510" cy="19353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12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different elements and attributes used in coding a table in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correct elements and attributes to construct a data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 a semantic, well-structured data table that meets coding standards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to enhance accessibility and search engine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video lecture and demonstrations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142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0800 Overview</vt:lpstr>
      <vt:lpstr>0800 Overview</vt:lpstr>
      <vt:lpstr>0800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303</cp:revision>
  <dcterms:created xsi:type="dcterms:W3CDTF">2018-09-28T16:40:41Z</dcterms:created>
  <dcterms:modified xsi:type="dcterms:W3CDTF">2019-10-19T18:30:45Z</dcterms:modified>
</cp:coreProperties>
</file>