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32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 Create 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Create Table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978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0801.1 Creating a Simple Table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Use Validator.w3.org/nu to check the error: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Warning: Table border use CSS. CSS is a little bit </a:t>
            </a:r>
            <a:r>
              <a:rPr lang="en-US" altLang="en-US" sz="1800" b="1">
                <a:solidFill>
                  <a:schemeClr val="tx1"/>
                </a:solidFill>
              </a:rPr>
              <a:t>complex than HTML.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E72215-6BE7-48DF-8AA8-F299FD63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389015"/>
            <a:ext cx="3381375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BE9DF2-765F-4733-BCB4-DEDA9449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59" y="2420888"/>
            <a:ext cx="46101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27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 Create 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 Creating a Simple Table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39179-B13C-49E0-A499-CB7C13F1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945640"/>
            <a:ext cx="30194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DBD0E77-D575-4A4A-80AB-127E28E43C83}"/>
              </a:ext>
            </a:extLst>
          </p:cNvPr>
          <p:cNvSpPr txBox="1">
            <a:spLocks/>
          </p:cNvSpPr>
          <p:nvPr/>
        </p:nvSpPr>
        <p:spPr>
          <a:xfrm>
            <a:off x="531743" y="3083165"/>
            <a:ext cx="8185266" cy="277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 tags for creating tables were originally used for tabular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1990’s, designers began using table for controlling layout of web pages.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no longer done today because it causes serious accessibility issues for anyone using a screen reader.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Today, </a:t>
            </a:r>
            <a:r>
              <a:rPr lang="en-US" sz="1800" b="1" i="1" dirty="0">
                <a:solidFill>
                  <a:schemeClr val="tx1"/>
                </a:solidFill>
              </a:rPr>
              <a:t>tables should be used for data only</a:t>
            </a:r>
            <a:r>
              <a:rPr lang="en-US" sz="1800" dirty="0">
                <a:solidFill>
                  <a:schemeClr val="tx1"/>
                </a:solidFill>
              </a:rPr>
              <a:t> and are frowned upon when used for text alignment, page layout and multi-part image containers as was done in the past, again, due to how assistive technology reads the content.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tag that defines a table is the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opening tag.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tags </a:t>
            </a:r>
            <a:r>
              <a:rPr lang="en-US" sz="1800" b="1" i="1" dirty="0">
                <a:solidFill>
                  <a:schemeClr val="tx1"/>
                </a:solidFill>
              </a:rPr>
              <a:t>must</a:t>
            </a:r>
            <a:r>
              <a:rPr lang="en-US" sz="1800" dirty="0">
                <a:solidFill>
                  <a:schemeClr val="tx1"/>
                </a:solidFill>
              </a:rPr>
              <a:t> be closed with a </a:t>
            </a:r>
            <a:r>
              <a:rPr lang="en-US" sz="1800" b="1" dirty="0">
                <a:solidFill>
                  <a:schemeClr val="tx1"/>
                </a:solidFill>
              </a:rPr>
              <a:t>&lt;/table&gt;</a:t>
            </a:r>
            <a:r>
              <a:rPr lang="en-US" sz="1800" dirty="0">
                <a:solidFill>
                  <a:schemeClr val="tx1"/>
                </a:solidFill>
              </a:rPr>
              <a:t>.   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 Create 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18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 Creating a Simple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Table Rows &lt;tr&gt;…&lt;/tr&gt;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&lt;tr&gt;</a:t>
            </a:r>
            <a:r>
              <a:rPr lang="en-US" sz="1800" dirty="0">
                <a:solidFill>
                  <a:schemeClr val="tx1"/>
                </a:solidFill>
              </a:rPr>
              <a:t> tag </a:t>
            </a:r>
            <a:r>
              <a:rPr lang="en-US" sz="1800" b="1" dirty="0">
                <a:solidFill>
                  <a:schemeClr val="tx1"/>
                </a:solidFill>
              </a:rPr>
              <a:t>defines a row of cells within a table</a:t>
            </a:r>
            <a:r>
              <a:rPr lang="en-US" sz="1800" dirty="0">
                <a:solidFill>
                  <a:schemeClr val="tx1"/>
                </a:solidFill>
              </a:rPr>
              <a:t>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table row as delimited by </a:t>
            </a:r>
            <a:r>
              <a:rPr lang="en-US" sz="1800" b="1" dirty="0">
                <a:solidFill>
                  <a:schemeClr val="tx1"/>
                </a:solidFill>
              </a:rPr>
              <a:t>&lt;tr&gt;</a:t>
            </a:r>
            <a:r>
              <a:rPr lang="en-US" sz="1800" dirty="0">
                <a:solidFill>
                  <a:schemeClr val="tx1"/>
                </a:solidFill>
              </a:rPr>
              <a:t> tags </a:t>
            </a:r>
            <a:r>
              <a:rPr lang="en-US" sz="1800" b="1" dirty="0">
                <a:solidFill>
                  <a:schemeClr val="tx1"/>
                </a:solidFill>
              </a:rPr>
              <a:t>does not contain any content</a:t>
            </a:r>
            <a:r>
              <a:rPr lang="en-US" sz="1800" dirty="0">
                <a:solidFill>
                  <a:schemeClr val="tx1"/>
                </a:solidFill>
              </a:rPr>
              <a:t> other than the table cell </a:t>
            </a: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 tags.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of the attributes used in the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tag, are can be used in the </a:t>
            </a:r>
            <a:r>
              <a:rPr lang="en-US" sz="1800" b="1" dirty="0">
                <a:solidFill>
                  <a:schemeClr val="tx1"/>
                </a:solidFill>
              </a:rPr>
              <a:t>&lt;tr&gt;</a:t>
            </a:r>
            <a:r>
              <a:rPr lang="en-US" sz="1800" dirty="0">
                <a:solidFill>
                  <a:schemeClr val="tx1"/>
                </a:solidFill>
              </a:rPr>
              <a:t> 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Table data cells &lt;td&gt;…&lt;/td&gt;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 tag </a:t>
            </a:r>
            <a:r>
              <a:rPr lang="en-US" sz="1800" b="1" dirty="0">
                <a:solidFill>
                  <a:schemeClr val="tx1"/>
                </a:solidFill>
              </a:rPr>
              <a:t>defines the table data cell</a:t>
            </a:r>
            <a:r>
              <a:rPr lang="en-US" sz="1800" dirty="0">
                <a:solidFill>
                  <a:schemeClr val="tx1"/>
                </a:solidFill>
              </a:rPr>
              <a:t>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table cell can contain any information including another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which we call “nesting a table inside another table”.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 Create 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404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 Creating a Simple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Putting it all together: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must contain at least one </a:t>
            </a:r>
            <a:r>
              <a:rPr lang="en-US" sz="1800" b="1" dirty="0">
                <a:solidFill>
                  <a:schemeClr val="tx1"/>
                </a:solidFill>
              </a:rPr>
              <a:t>&lt;tr&gt;…&lt;/tr&gt;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&lt;td&gt;…&lt;/td</a:t>
            </a:r>
            <a:r>
              <a:rPr lang="en-US" sz="1800" dirty="0">
                <a:solidFill>
                  <a:schemeClr val="tx1"/>
                </a:solidFill>
              </a:rPr>
              <a:t>&gt; set, such as,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some text in a cell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&lt;/table&gt;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0801.1 Create Table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Create Table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989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0801.1 Creating a Simple Table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Table is used for data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Table is not used for Layout.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EDCC5-7AA8-4BE5-9590-B412FC49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467792"/>
            <a:ext cx="6441893" cy="24391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Create Table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989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0801.1 Creating a Simple Table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&lt;tr&gt;: table 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&lt;td&gt;: table data. Content of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37471-D114-414C-8A7D-2B50E6F6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55893"/>
            <a:ext cx="4476750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33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Create Table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989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0801.1 Creating a Simple Table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&lt;tr&gt;: table 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&lt;td&gt;: table data. Content of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C96E2-100D-4D31-B521-FDBF6F52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44" y="2564904"/>
            <a:ext cx="4818232" cy="18775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46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Create Table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66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0801.1 Creating a Simple Table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&lt;table border=“1”&gt; Add border.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368A50-CB90-4804-9593-22C6D593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92896"/>
            <a:ext cx="273367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413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444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0801 Create Table</vt:lpstr>
      <vt:lpstr>0801 Create Table</vt:lpstr>
      <vt:lpstr>0801 Create Table</vt:lpstr>
      <vt:lpstr>0801 Create Table</vt:lpstr>
      <vt:lpstr>0801.1 Create Table Video</vt:lpstr>
      <vt:lpstr>0801.1 Create Table Video</vt:lpstr>
      <vt:lpstr>0801.1 Create Table Video</vt:lpstr>
      <vt:lpstr>0801.1 Create Table Video</vt:lpstr>
      <vt:lpstr>0801.1 Create Table Video</vt:lpstr>
      <vt:lpstr>0801.1 Create Table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330</cp:revision>
  <dcterms:created xsi:type="dcterms:W3CDTF">2018-09-28T16:40:41Z</dcterms:created>
  <dcterms:modified xsi:type="dcterms:W3CDTF">2019-10-19T22:13:40Z</dcterms:modified>
</cp:coreProperties>
</file>