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8" r:id="rId4"/>
    <p:sldId id="269" r:id="rId5"/>
    <p:sldId id="266" r:id="rId6"/>
    <p:sldId id="267" r:id="rId7"/>
    <p:sldId id="270" r:id="rId8"/>
    <p:sldId id="271" r:id="rId9"/>
    <p:sldId id="272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 Table Row/Column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 Table Row/Column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6369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0802 Table Row/Column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Two Row, Two Column Table: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create a </a:t>
            </a:r>
            <a:r>
              <a:rPr lang="en-US" sz="1800" b="1" dirty="0">
                <a:solidFill>
                  <a:schemeClr val="tx1"/>
                </a:solidFill>
              </a:rPr>
              <a:t>two-row, two-column table</a:t>
            </a:r>
            <a:r>
              <a:rPr lang="en-US" sz="1800" dirty="0">
                <a:solidFill>
                  <a:schemeClr val="tx1"/>
                </a:solidFill>
              </a:rPr>
              <a:t> it would look like this: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&lt;table width="200" border="1"&gt;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&lt;tr&gt;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&lt;td&gt;</a:t>
            </a:r>
            <a:r>
              <a:rPr lang="en-US" sz="1800" dirty="0">
                <a:solidFill>
                  <a:schemeClr val="tx1"/>
                </a:solidFill>
              </a:rPr>
              <a:t>Cell 1</a:t>
            </a:r>
            <a:r>
              <a:rPr lang="en-US" sz="1800" b="1" dirty="0">
                <a:solidFill>
                  <a:schemeClr val="tx1"/>
                </a:solidFill>
              </a:rPr>
              <a:t>&lt;/td&gt;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&lt;td&gt;</a:t>
            </a:r>
            <a:r>
              <a:rPr lang="en-US" sz="1800" dirty="0">
                <a:solidFill>
                  <a:schemeClr val="tx1"/>
                </a:solidFill>
              </a:rPr>
              <a:t>Cell 2</a:t>
            </a:r>
            <a:r>
              <a:rPr lang="en-US" sz="1800" b="1" dirty="0">
                <a:solidFill>
                  <a:schemeClr val="tx1"/>
                </a:solidFill>
              </a:rPr>
              <a:t>&lt;/td&gt;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&lt;/tr&gt;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&lt;tr&gt;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&lt;td&gt;</a:t>
            </a:r>
            <a:r>
              <a:rPr lang="en-US" sz="1800" dirty="0">
                <a:solidFill>
                  <a:schemeClr val="tx1"/>
                </a:solidFill>
              </a:rPr>
              <a:t> Cell 3</a:t>
            </a:r>
            <a:r>
              <a:rPr lang="en-US" sz="1800" b="1" dirty="0">
                <a:solidFill>
                  <a:schemeClr val="tx1"/>
                </a:solidFill>
              </a:rPr>
              <a:t>&lt;/td&gt;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&lt;td&gt;</a:t>
            </a:r>
            <a:r>
              <a:rPr lang="en-US" sz="1800" dirty="0">
                <a:solidFill>
                  <a:schemeClr val="tx1"/>
                </a:solidFill>
              </a:rPr>
              <a:t> Cell 4</a:t>
            </a:r>
            <a:r>
              <a:rPr lang="en-US" sz="1800" b="1" dirty="0">
                <a:solidFill>
                  <a:schemeClr val="tx1"/>
                </a:solidFill>
              </a:rPr>
              <a:t>&lt;/td&gt;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&lt;/tr&gt;                    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&lt;/table&gt;                                                                                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table would like this: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84D452-3DA9-4896-BE88-875FBB0C9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5390997"/>
            <a:ext cx="3305175" cy="1133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 Table Row/Column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5798658" cy="978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0802 Table Row/Column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Applying this to some real content: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useful example would be: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6046F-A38B-4168-ACA3-C1DBAFBC6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950" y="1191880"/>
            <a:ext cx="1906526" cy="51948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9619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 Table Row/Column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030906" cy="74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0802 Table Row/Column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result of the code above on the browser window would be: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552E4E-B436-4872-AAA8-63F8D07E6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07285"/>
            <a:ext cx="5076825" cy="1352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1576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0802.1 Table Row/Column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6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 Table Row/Column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0802.1 Table Row/Column Video: Simple Table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2E3247-8288-4195-AAED-33BB05215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63303"/>
            <a:ext cx="4581525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980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 Table Row/Column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0802.1 Table Row/Column Video: Row 2, 3, 4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3C71A-F423-4B2B-AE24-C80E33968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1827333"/>
            <a:ext cx="6804248" cy="44211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3473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 Table Row/Column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0802.1 Table Row/Column Video: Row 2, 3, 4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3C71A-F423-4B2B-AE24-C80E33968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1827333"/>
            <a:ext cx="6804248" cy="44211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37A8DA-E07C-4E61-9E45-B3EA77ED2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405976"/>
            <a:ext cx="1512168" cy="30415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519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 Table Row/Column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0802.1 Table Row/Column Video: Row 2, 3, 4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BE84C-44E2-4DE7-B6E4-2382D9539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48671"/>
            <a:ext cx="2736304" cy="38764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033F28-D809-42EB-B2AB-6745EDDA1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006" y="1948671"/>
            <a:ext cx="2572296" cy="23448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847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337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0802 Table Row/Column</vt:lpstr>
      <vt:lpstr>0802 Table Row/Column</vt:lpstr>
      <vt:lpstr>0802 Table Row/Column</vt:lpstr>
      <vt:lpstr>0802 Table Row/Column</vt:lpstr>
      <vt:lpstr>0802.1 Table Row/Column Video</vt:lpstr>
      <vt:lpstr>0802.1 Table Row/Column Video</vt:lpstr>
      <vt:lpstr>0802.1 Table Row/Column Video</vt:lpstr>
      <vt:lpstr>0802.1 Table Row/Column Video</vt:lpstr>
      <vt:lpstr>0802.1 Table Row/Column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343</cp:revision>
  <dcterms:created xsi:type="dcterms:W3CDTF">2018-09-28T16:40:41Z</dcterms:created>
  <dcterms:modified xsi:type="dcterms:W3CDTF">2019-10-19T23:29:12Z</dcterms:modified>
</cp:coreProperties>
</file>