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8" r:id="rId4"/>
    <p:sldId id="266" r:id="rId5"/>
    <p:sldId id="267" r:id="rId6"/>
    <p:sldId id="269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0806 Table Caption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0806 Table Caption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167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0806 Table Caption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caption element is used to provide caption (!) for your table!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a way to give your table a title and for accessibility purposes, this will be very important.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0806 Table Caption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5366610" cy="978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0806 Table Caption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caption element is added immediately after the opening table tag.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F2AA4-78D6-4C89-B8C6-C26B01110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320806"/>
            <a:ext cx="2530624" cy="51171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C39DFF61-CD2C-475E-B941-2FF2A1C4A074}"/>
              </a:ext>
            </a:extLst>
          </p:cNvPr>
          <p:cNvSpPr txBox="1">
            <a:spLocks/>
          </p:cNvSpPr>
          <p:nvPr/>
        </p:nvSpPr>
        <p:spPr>
          <a:xfrm>
            <a:off x="457200" y="2860368"/>
            <a:ext cx="5366610" cy="5686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what this code would look like on a browser window: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5F03C5-0012-48F9-A8E8-34CE5D87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939" y="3580663"/>
            <a:ext cx="186690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783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0806.1 Table Caption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0806.1 Table Caption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0806.1 </a:t>
            </a:r>
            <a:r>
              <a:rPr lang="en-US" altLang="en-US" sz="1800" b="1">
                <a:solidFill>
                  <a:schemeClr val="tx1"/>
                </a:solidFill>
              </a:rPr>
              <a:t>Table Caption Video</a:t>
            </a:r>
            <a:r>
              <a:rPr lang="en-US" alt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7B29F-8181-4139-AB18-36E0BF2F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26" y="1971502"/>
            <a:ext cx="2905125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0806.1 Table Caption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978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0806.1 Table Caption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Caption is displayed outside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Caption is controlled by Cascade Style Sheet (CSS)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B02C5D-8D9E-447A-9F34-3263EF66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527344"/>
            <a:ext cx="351472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B2DA4-4CEB-4FAC-89C5-C61BF163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3" y="2527344"/>
            <a:ext cx="3381614" cy="24221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38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208</Words>
  <Application>Microsoft Office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0806 Table Caption</vt:lpstr>
      <vt:lpstr>0806 Table Caption</vt:lpstr>
      <vt:lpstr>0806 Table Caption</vt:lpstr>
      <vt:lpstr>0806.1 Table Caption Video</vt:lpstr>
      <vt:lpstr>0806.1 Table Caption Video</vt:lpstr>
      <vt:lpstr>0806.1 Table Caption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437</cp:revision>
  <dcterms:created xsi:type="dcterms:W3CDTF">2018-09-28T16:40:41Z</dcterms:created>
  <dcterms:modified xsi:type="dcterms:W3CDTF">2019-10-20T17:53:26Z</dcterms:modified>
</cp:coreProperties>
</file>