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264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03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66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07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676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64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6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n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0809 Table Assignment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0809 Table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23379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0809 Table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Due</a:t>
            </a:r>
            <a:r>
              <a:rPr lang="en-US" sz="1800" dirty="0">
                <a:solidFill>
                  <a:schemeClr val="tx1"/>
                </a:solidFill>
              </a:rPr>
              <a:t> Dec 17 by 11:59pm	</a:t>
            </a:r>
            <a:r>
              <a:rPr lang="en-US" sz="1800" b="1" dirty="0">
                <a:solidFill>
                  <a:schemeClr val="tx1"/>
                </a:solidFill>
              </a:rPr>
              <a:t>Points</a:t>
            </a:r>
            <a:r>
              <a:rPr lang="en-US" sz="1800" dirty="0">
                <a:solidFill>
                  <a:schemeClr val="tx1"/>
                </a:solidFill>
              </a:rPr>
              <a:t> 10		</a:t>
            </a:r>
            <a:r>
              <a:rPr lang="en-US" sz="1800" b="1" dirty="0">
                <a:solidFill>
                  <a:schemeClr val="tx1"/>
                </a:solidFill>
              </a:rPr>
              <a:t>Submitting</a:t>
            </a:r>
            <a:r>
              <a:rPr lang="en-US" sz="1800" dirty="0">
                <a:solidFill>
                  <a:schemeClr val="tx1"/>
                </a:solidFill>
              </a:rPr>
              <a:t> a file upload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Available</a:t>
            </a:r>
            <a:r>
              <a:rPr lang="en-US" sz="1800" dirty="0">
                <a:solidFill>
                  <a:schemeClr val="tx1"/>
                </a:solidFill>
              </a:rPr>
              <a:t> Sep 17 at 12am - Dec 17 at 11:59pm 3 months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 - Tables!   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Objective: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 able to hand-code a validated data table (as shown below) to showcase ability to render rows, columns, merged columns and rows and captions.</a:t>
            </a:r>
            <a:br>
              <a:rPr lang="en-US" sz="1800" b="1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0809 Table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1341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0809 Table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Create a new HTML file and save</a:t>
            </a:r>
            <a:r>
              <a:rPr lang="en-US" sz="1800" dirty="0">
                <a:solidFill>
                  <a:schemeClr val="tx1"/>
                </a:solidFill>
              </a:rPr>
              <a:t> this file as: "</a:t>
            </a:r>
            <a:r>
              <a:rPr lang="en-US" sz="1800" b="1" dirty="0">
                <a:solidFill>
                  <a:schemeClr val="tx1"/>
                </a:solidFill>
              </a:rPr>
              <a:t>YourLastName-08-tables.html</a:t>
            </a:r>
            <a:r>
              <a:rPr lang="en-US" sz="1800" dirty="0">
                <a:solidFill>
                  <a:schemeClr val="tx1"/>
                </a:solidFill>
              </a:rPr>
              <a:t>".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Recreate the following two tables </a:t>
            </a:r>
            <a:r>
              <a:rPr lang="en-US" sz="1800" dirty="0">
                <a:solidFill>
                  <a:schemeClr val="tx1"/>
                </a:solidFill>
              </a:rPr>
              <a:t>(note that the border="1" is the only attribute used here): </a:t>
            </a:r>
            <a:br>
              <a:rPr lang="en-US" sz="1800" b="1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3C6F1-A4FC-49E1-A9E8-56D59DA09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819450"/>
            <a:ext cx="3876675" cy="3295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784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0809 Table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4502514" cy="189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0809 Table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Your web page will look like this</a:t>
            </a:r>
            <a:r>
              <a:rPr lang="en-US" sz="1800" dirty="0">
                <a:solidFill>
                  <a:schemeClr val="tx1"/>
                </a:solidFill>
              </a:rPr>
              <a:t> (note: you can add images and absolute links if you want to practice your coding skills but I am looking for these two specific tables with this specific content!)</a:t>
            </a:r>
            <a:r>
              <a:rPr lang="en-US" sz="1800" b="1" dirty="0">
                <a:solidFill>
                  <a:schemeClr val="tx1"/>
                </a:solidFill>
              </a:rPr>
              <a:t>: </a:t>
            </a:r>
            <a:br>
              <a:rPr lang="en-US" sz="1800" b="1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51CFF1-4DEC-4B08-964D-EE6CDC6E1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303227"/>
            <a:ext cx="3724534" cy="49132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454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0809 Table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7958898" cy="376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0809 Table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will notice that I do “show” </a:t>
            </a:r>
            <a:r>
              <a:rPr lang="en-US" sz="1800" b="1" dirty="0">
                <a:solidFill>
                  <a:schemeClr val="tx1"/>
                </a:solidFill>
              </a:rPr>
              <a:t>borders</a:t>
            </a:r>
            <a:r>
              <a:rPr lang="en-US" sz="1800" dirty="0">
                <a:solidFill>
                  <a:schemeClr val="tx1"/>
                </a:solidFill>
              </a:rPr>
              <a:t> on this example.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Remember, if you are using the HTML5 doctype you will get a “</a:t>
            </a:r>
            <a:r>
              <a:rPr lang="en-US" sz="1800" b="1" dirty="0">
                <a:solidFill>
                  <a:schemeClr val="tx1"/>
                </a:solidFill>
              </a:rPr>
              <a:t>warning”</a:t>
            </a:r>
            <a:r>
              <a:rPr lang="en-US" sz="1800" dirty="0">
                <a:solidFill>
                  <a:schemeClr val="tx1"/>
                </a:solidFill>
              </a:rPr>
              <a:t> when you validate that you should use CSS. 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one time I allow for a validation “</a:t>
            </a:r>
            <a:r>
              <a:rPr lang="en-US" sz="1800" b="1" dirty="0">
                <a:solidFill>
                  <a:schemeClr val="tx1"/>
                </a:solidFill>
              </a:rPr>
              <a:t>warning”</a:t>
            </a:r>
            <a:r>
              <a:rPr lang="en-US" sz="1800" dirty="0">
                <a:solidFill>
                  <a:schemeClr val="tx1"/>
                </a:solidFill>
              </a:rPr>
              <a:t> for these tables (in other words you will get two warnings, 1 for each table).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this class and this assignment, that will be okay.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CSS class I would have you remove this attribute!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 startAt="3"/>
            </a:pPr>
            <a:r>
              <a:rPr lang="en-US" sz="1800" b="1" dirty="0">
                <a:solidFill>
                  <a:schemeClr val="tx1"/>
                </a:solidFill>
              </a:rPr>
              <a:t>Validate</a:t>
            </a:r>
            <a:r>
              <a:rPr lang="en-US" sz="1800" dirty="0">
                <a:solidFill>
                  <a:schemeClr val="tx1"/>
                </a:solidFill>
              </a:rPr>
              <a:t> your code per the W3C standards: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Use this validator for the HTML5 doctype:  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https://validator.w3.org/nu/ (Links to an external site.)</a:t>
            </a:r>
            <a:r>
              <a:rPr lang="en-US" sz="1800" dirty="0">
                <a:solidFill>
                  <a:schemeClr val="tx1"/>
                </a:solidFill>
              </a:rPr>
              <a:t> (check all the boxes for source, outline and image report). 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3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0809 Table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7958898" cy="36923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0809 Table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will use the </a:t>
            </a:r>
            <a:r>
              <a:rPr lang="en-US" sz="1800" b="1" dirty="0">
                <a:solidFill>
                  <a:schemeClr val="tx1"/>
                </a:solidFill>
              </a:rPr>
              <a:t>HTML5 doctype and meta tag</a:t>
            </a:r>
            <a:r>
              <a:rPr lang="en-US" sz="1800" dirty="0">
                <a:solidFill>
                  <a:schemeClr val="tx1"/>
                </a:solidFill>
              </a:rPr>
              <a:t> for this exercise.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 not use any </a:t>
            </a:r>
            <a:r>
              <a:rPr lang="en-US" sz="1800" i="1" dirty="0">
                <a:solidFill>
                  <a:schemeClr val="tx1"/>
                </a:solidFill>
              </a:rPr>
              <a:t>deprecated</a:t>
            </a:r>
            <a:r>
              <a:rPr lang="en-US" sz="1800" dirty="0">
                <a:solidFill>
                  <a:schemeClr val="tx1"/>
                </a:solidFill>
              </a:rPr>
              <a:t> attributes (there are a few deprecated attributes, besides the border in this module).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only showcase these so you are aware of what they are and what they did, so you can recognize old code from what is currently acceptable.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other words, you shouldn't use these attributes! The exception in this one assignment is the </a:t>
            </a:r>
            <a:r>
              <a:rPr lang="en-US" sz="1800" b="1" dirty="0">
                <a:solidFill>
                  <a:schemeClr val="tx1"/>
                </a:solidFill>
              </a:rPr>
              <a:t>border</a:t>
            </a:r>
            <a:r>
              <a:rPr lang="en-US" sz="1800" dirty="0">
                <a:solidFill>
                  <a:schemeClr val="tx1"/>
                </a:solidFill>
              </a:rPr>
              <a:t> attribute!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HTML code here is exactly the same whether we use HTML 4.01 Transitional / Strict, XHTML 1.0 Transitional/Strict or HTML5 minus those deprecated attributes! 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9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0809 Table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246930" cy="138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0809 Table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to Submit: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the Rubric below to ensure you meet specific criteria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Submit your</a:t>
            </a:r>
            <a:r>
              <a:rPr lang="en-US" sz="1800" b="1" dirty="0">
                <a:solidFill>
                  <a:schemeClr val="tx1"/>
                </a:solidFill>
              </a:rPr>
              <a:t> .html file here 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EC889-A6A8-4768-A272-86B8273CB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86" y="2863409"/>
            <a:ext cx="8160114" cy="26309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0875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252</Words>
  <Application>Microsoft Office PowerPoint</Application>
  <PresentationFormat>On-screen Show (4:3)</PresentationFormat>
  <Paragraphs>66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0809 Table Assignment</vt:lpstr>
      <vt:lpstr>0809 Table Assignment</vt:lpstr>
      <vt:lpstr>0809 Table Assignment</vt:lpstr>
      <vt:lpstr>0809 Table Assignment</vt:lpstr>
      <vt:lpstr>0809 Table Assignment</vt:lpstr>
      <vt:lpstr>0809 Table Assignment</vt:lpstr>
      <vt:lpstr>0809 Table Assignment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536</cp:revision>
  <dcterms:created xsi:type="dcterms:W3CDTF">2018-09-28T16:40:41Z</dcterms:created>
  <dcterms:modified xsi:type="dcterms:W3CDTF">2019-10-20T22:15:03Z</dcterms:modified>
</cp:coreProperties>
</file>