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2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3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7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87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1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6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0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4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1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0810 Table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435BB0-D5ED-43B3-B7DC-6A463DD46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2214562"/>
            <a:ext cx="55816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94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8C295-F21F-40C8-AD43-AA5FADD9F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1905000"/>
            <a:ext cx="5619750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76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3038E-1EF8-4582-8E43-DE1F02B8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1871662"/>
            <a:ext cx="6315075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377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477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Limit</a:t>
            </a:r>
            <a:r>
              <a:rPr lang="en-US" sz="1800" dirty="0">
                <a:solidFill>
                  <a:schemeClr val="tx1"/>
                </a:solidFill>
              </a:rPr>
              <a:t> 30 Minutes			</a:t>
            </a: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basic HTML terminology regarding coding tables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Identify correct HTML usage to create structurally sound tables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attempt.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274FB-9B6C-4F5E-9767-84109042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" y="1930721"/>
            <a:ext cx="7010400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60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B1F4EF-F5F8-44C9-AFDB-441C864E2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847381"/>
            <a:ext cx="561975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59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51492-0523-4B27-8D02-997B9B6D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847381"/>
            <a:ext cx="5638800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01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C6AF8-60A7-46C6-B477-EEAA6B45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1908589"/>
            <a:ext cx="5619750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116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B8CC8-C9A8-4624-B403-86015C4B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910881"/>
            <a:ext cx="5610225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191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CF9A8-0681-4C09-A472-A4997C8F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32856"/>
            <a:ext cx="5657850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520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0810 Table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0810 Table 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A3B1B-4BF1-4925-9B59-7D65E6E11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1885950"/>
            <a:ext cx="55911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15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367</Words>
  <Application>Microsoft Office PowerPoint</Application>
  <PresentationFormat>On-screen Show (4:3)</PresentationFormat>
  <Paragraphs>86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0810 Table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546</cp:revision>
  <dcterms:created xsi:type="dcterms:W3CDTF">2018-09-28T16:40:41Z</dcterms:created>
  <dcterms:modified xsi:type="dcterms:W3CDTF">2019-10-20T23:22:07Z</dcterms:modified>
</cp:coreProperties>
</file>