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1002 XHTML Assignment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1002 XHTML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26122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1002 XHTML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Module 10 - XHTML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Due</a:t>
            </a:r>
            <a:r>
              <a:rPr lang="en-US" sz="1800" dirty="0">
                <a:solidFill>
                  <a:schemeClr val="tx1"/>
                </a:solidFill>
              </a:rPr>
              <a:t> Dec 17 by 11:59pm	</a:t>
            </a:r>
            <a:r>
              <a:rPr lang="en-US" sz="1800" b="1" dirty="0">
                <a:solidFill>
                  <a:schemeClr val="tx1"/>
                </a:solidFill>
              </a:rPr>
              <a:t>Points</a:t>
            </a:r>
            <a:r>
              <a:rPr lang="en-US" sz="1800" dirty="0">
                <a:solidFill>
                  <a:schemeClr val="tx1"/>
                </a:solidFill>
              </a:rPr>
              <a:t> 10		</a:t>
            </a:r>
            <a:r>
              <a:rPr lang="en-US" sz="1800" b="1" dirty="0">
                <a:solidFill>
                  <a:schemeClr val="tx1"/>
                </a:solidFill>
              </a:rPr>
              <a:t>Submitting</a:t>
            </a:r>
            <a:r>
              <a:rPr lang="en-US" sz="1800" dirty="0">
                <a:solidFill>
                  <a:schemeClr val="tx1"/>
                </a:solidFill>
              </a:rPr>
              <a:t> a file upload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Available</a:t>
            </a:r>
            <a:r>
              <a:rPr lang="en-US" sz="1800" dirty="0">
                <a:solidFill>
                  <a:schemeClr val="tx1"/>
                </a:solidFill>
              </a:rPr>
              <a:t> Sep 17 at 12am - Dec 17 at 11:59pm 3 months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Assignment - XHTML! </a:t>
            </a:r>
            <a:r>
              <a:rPr lang="en-US" sz="1800" dirty="0">
                <a:solidFill>
                  <a:schemeClr val="tx1"/>
                </a:solidFill>
              </a:rPr>
              <a:t>  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Objective: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 able to hand-code a simple web page that uses the XHTML doctype and demonstrates correct coding rules applied to this doctype specification. 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1002 XHTML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47724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1002 XHTML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you will do this: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Create a new HTML file and save</a:t>
            </a:r>
            <a:r>
              <a:rPr lang="en-US" sz="1800" dirty="0">
                <a:solidFill>
                  <a:schemeClr val="tx1"/>
                </a:solidFill>
              </a:rPr>
              <a:t> this file as: "</a:t>
            </a:r>
            <a:r>
              <a:rPr lang="en-US" sz="1800" b="1" dirty="0">
                <a:solidFill>
                  <a:schemeClr val="tx1"/>
                </a:solidFill>
              </a:rPr>
              <a:t>YourLastName-10.html</a:t>
            </a:r>
            <a:r>
              <a:rPr lang="en-US" sz="1800" dirty="0">
                <a:solidFill>
                  <a:schemeClr val="tx1"/>
                </a:solidFill>
              </a:rPr>
              <a:t>".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Remember: No spaces! 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Include in your HTML file these different types of links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up an existing .html document, (a previous assignment such as images or forms) written in HTML.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Change the doctype to indicate </a:t>
            </a:r>
            <a:r>
              <a:rPr lang="en-US" sz="1800" b="1" dirty="0">
                <a:solidFill>
                  <a:schemeClr val="tx1"/>
                </a:solidFill>
              </a:rPr>
              <a:t>XHTML 1.0 Transitional or Strict.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Make any necessary corrections to the code.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Make sure that the file contains &lt;</a:t>
            </a:r>
            <a:r>
              <a:rPr lang="en-US" sz="1800" dirty="0" err="1">
                <a:solidFill>
                  <a:schemeClr val="tx1"/>
                </a:solidFill>
              </a:rPr>
              <a:t>hr</a:t>
            </a:r>
            <a:r>
              <a:rPr lang="en-US" sz="1800" dirty="0">
                <a:solidFill>
                  <a:schemeClr val="tx1"/>
                </a:solidFill>
              </a:rPr>
              <a:t>&gt;, &lt;</a:t>
            </a:r>
            <a:r>
              <a:rPr lang="en-US" sz="1800" dirty="0" err="1">
                <a:solidFill>
                  <a:schemeClr val="tx1"/>
                </a:solidFill>
              </a:rPr>
              <a:t>br</a:t>
            </a:r>
            <a:r>
              <a:rPr lang="en-US" sz="1800" dirty="0">
                <a:solidFill>
                  <a:schemeClr val="tx1"/>
                </a:solidFill>
              </a:rPr>
              <a:t>&gt; and an &lt;</a:t>
            </a:r>
            <a:r>
              <a:rPr lang="en-US" sz="1800" dirty="0" err="1">
                <a:solidFill>
                  <a:schemeClr val="tx1"/>
                </a:solidFill>
              </a:rPr>
              <a:t>img</a:t>
            </a:r>
            <a:r>
              <a:rPr lang="en-US" sz="1800" dirty="0">
                <a:solidFill>
                  <a:schemeClr val="tx1"/>
                </a:solidFill>
              </a:rPr>
              <a:t>&gt; tag!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 startAt="3"/>
            </a:pPr>
            <a:r>
              <a:rPr lang="en-US" sz="1800" b="1" dirty="0">
                <a:solidFill>
                  <a:schemeClr val="tx1"/>
                </a:solidFill>
              </a:rPr>
              <a:t>Validate</a:t>
            </a:r>
            <a:r>
              <a:rPr lang="en-US" sz="1800" dirty="0">
                <a:solidFill>
                  <a:schemeClr val="tx1"/>
                </a:solidFill>
              </a:rPr>
              <a:t> your code per the W3C standards: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this validator for the </a:t>
            </a:r>
            <a:r>
              <a:rPr lang="en-US" sz="1800" b="1" dirty="0">
                <a:solidFill>
                  <a:schemeClr val="tx1"/>
                </a:solidFill>
              </a:rPr>
              <a:t>XHTML </a:t>
            </a:r>
            <a:r>
              <a:rPr lang="en-US" sz="1800" dirty="0">
                <a:solidFill>
                  <a:schemeClr val="tx1"/>
                </a:solidFill>
              </a:rPr>
              <a:t>doctype: </a:t>
            </a:r>
            <a:r>
              <a:rPr lang="en-US" sz="18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https://validator.w3.org (</a:t>
            </a:r>
            <a:r>
              <a:rPr lang="en-US" sz="1800" dirty="0">
                <a:hlinkClick r:id="rId2"/>
              </a:rPr>
              <a:t>https://validator.w3.org/</a:t>
            </a:r>
            <a:r>
              <a:rPr lang="en-US" sz="1800" dirty="0"/>
              <a:t>)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</a:t>
            </a:r>
            <a:r>
              <a:rPr lang="en-US" sz="1800" dirty="0">
                <a:solidFill>
                  <a:schemeClr val="tx1"/>
                </a:solidFill>
              </a:rPr>
              <a:t> this is </a:t>
            </a:r>
            <a:r>
              <a:rPr lang="en-US" sz="1800" b="1" dirty="0">
                <a:solidFill>
                  <a:schemeClr val="tx1"/>
                </a:solidFill>
              </a:rPr>
              <a:t>not the same Validator</a:t>
            </a:r>
            <a:r>
              <a:rPr lang="en-US" sz="1800" dirty="0">
                <a:solidFill>
                  <a:schemeClr val="tx1"/>
                </a:solidFill>
              </a:rPr>
              <a:t> that has been used for previous assignments! 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6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1002 XHTML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27895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1002 XHTML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 startAt="4"/>
            </a:pPr>
            <a:r>
              <a:rPr lang="en-US" sz="1800" dirty="0">
                <a:solidFill>
                  <a:schemeClr val="tx1"/>
                </a:solidFill>
              </a:rPr>
              <a:t>If your file contains images, be sure to </a:t>
            </a:r>
            <a:r>
              <a:rPr lang="en-US" sz="1800" b="1" dirty="0">
                <a:solidFill>
                  <a:schemeClr val="tx1"/>
                </a:solidFill>
              </a:rPr>
              <a:t>zip</a:t>
            </a:r>
            <a:r>
              <a:rPr lang="en-US" sz="1800" dirty="0">
                <a:solidFill>
                  <a:schemeClr val="tx1"/>
                </a:solidFill>
              </a:rPr>
              <a:t> your folder so you an submit all files as a "package"! 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Mac</a:t>
            </a:r>
            <a:r>
              <a:rPr lang="en-US" sz="1800" dirty="0">
                <a:solidFill>
                  <a:schemeClr val="tx1"/>
                </a:solidFill>
              </a:rPr>
              <a:t>: Right-click on the folder and choose "</a:t>
            </a:r>
            <a:r>
              <a:rPr lang="en-US" sz="1800" b="1" dirty="0">
                <a:solidFill>
                  <a:schemeClr val="tx1"/>
                </a:solidFill>
              </a:rPr>
              <a:t>Compress</a:t>
            </a:r>
            <a:r>
              <a:rPr lang="en-US" sz="1800" dirty="0">
                <a:solidFill>
                  <a:schemeClr val="tx1"/>
                </a:solidFill>
              </a:rPr>
              <a:t>". 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Windows</a:t>
            </a:r>
            <a:r>
              <a:rPr lang="en-US" sz="1800" dirty="0">
                <a:solidFill>
                  <a:schemeClr val="tx1"/>
                </a:solidFill>
              </a:rPr>
              <a:t>, Right-click the folder, go to </a:t>
            </a:r>
            <a:r>
              <a:rPr lang="en-US" sz="1800" b="1" dirty="0">
                <a:solidFill>
                  <a:schemeClr val="tx1"/>
                </a:solidFill>
              </a:rPr>
              <a:t>Send To &gt; Compressed (zipped) folder"</a:t>
            </a:r>
            <a:r>
              <a:rPr lang="en-US" sz="1800" dirty="0">
                <a:solidFill>
                  <a:schemeClr val="tx1"/>
                </a:solidFill>
              </a:rPr>
              <a:t>). 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This will create a .zip file and </a:t>
            </a:r>
            <a:r>
              <a:rPr lang="en-US" sz="1400" dirty="0">
                <a:solidFill>
                  <a:schemeClr val="tx1"/>
                </a:solidFill>
              </a:rPr>
              <a:t>this is the file you will submit to 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to Submit: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Submit your</a:t>
            </a:r>
            <a:r>
              <a:rPr lang="en-US" sz="1800" b="1" dirty="0">
                <a:solidFill>
                  <a:schemeClr val="tx1"/>
                </a:solidFill>
              </a:rPr>
              <a:t> .html or .zip file here!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14D12-B091-4258-A755-609EE6FDE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385627"/>
            <a:ext cx="5934075" cy="1695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6860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135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1002 XHTML Assignment</vt:lpstr>
      <vt:lpstr>1002 XHTML Assignment</vt:lpstr>
      <vt:lpstr>1002 XHTML Assignment</vt:lpstr>
      <vt:lpstr>1002 XHTML Assignment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339</cp:revision>
  <dcterms:created xsi:type="dcterms:W3CDTF">2018-09-28T16:40:41Z</dcterms:created>
  <dcterms:modified xsi:type="dcterms:W3CDTF">2019-10-27T23:12:33Z</dcterms:modified>
</cp:coreProperties>
</file>