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63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59" r:id="rId1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732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2019/10/27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2019/10/27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2019/10/27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2019/10/27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2019/10/27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2019/10/27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2019/10/27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2019/10/27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2019/10/27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2019/10/27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2019/10/27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2019/10/27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2019/10/27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ucsc-extension.instructure.com/courses/3825/pages/1-dot-1-welcome?module_item_id=42202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ucsc-extension.instructure.com/courses/3825/pages/1-dot-1-welcome?module_item_id=42202" TargetMode="Externa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ucsc-extension.instructure.com/courses/3825/pages/1-dot-1-welcome?module_item_id=42202" TargetMode="Externa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ucsc-extension.instructure.com/courses/3825/pages/1-dot-1-welcome?module_item_id=42202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ucsc-extension.instructure.com/courses/3825/pages/1-dot-1-welcome?module_item_id=42202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ucsc-extension.instructure.com/courses/3825/pages/1-dot-1-welcome?module_item_id=42202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ucsc-extension.instructure.com/courses/3825/pages/1-dot-1-welcome?module_item_id=42202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ucsc-extension.instructure.com/courses/3825/pages/1-dot-1-welcome?module_item_id=42202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ucsc-extension.instructure.com/courses/3825/pages/1-dot-1-welcome?module_item_id=42202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ucsc-extension.instructure.com/courses/3825/pages/1-dot-1-welcome?module_item_id=42202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ucsc-extension.instructure.com/courses/3825/pages/1-dot-1-welcome?module_item_id=42202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1003 XHTML Quiz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2019/10/27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774BF0-197A-4F81-B53C-A020CE8BC3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2243" y="3678058"/>
            <a:ext cx="855578" cy="88922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1002 XHTML Assignment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20805"/>
            <a:ext cx="8185266" cy="39861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>
                <a:solidFill>
                  <a:schemeClr val="tx1"/>
                </a:solidFill>
              </a:rPr>
              <a:t>1003 XHTML Quiz</a:t>
            </a:r>
            <a:endParaRPr lang="en-US" alt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2019/10/27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Discussion icon">
            <a:extLst>
              <a:ext uri="{FF2B5EF4-FFF2-40B4-BE49-F238E27FC236}">
                <a16:creationId xmlns:a16="http://schemas.microsoft.com/office/drawing/2014/main" id="{4033614E-38D0-4FB0-9C2B-AF4017FE19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320675"/>
            <a:ext cx="3810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4CAEE9C-5469-4DC4-A384-A565C2CF58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5696" y="2114477"/>
            <a:ext cx="4572000" cy="32670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7698102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1002 XHTML Assignment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20805"/>
            <a:ext cx="8185266" cy="39861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>
                <a:solidFill>
                  <a:schemeClr val="tx1"/>
                </a:solidFill>
              </a:rPr>
              <a:t>1003 XHTML Quiz</a:t>
            </a:r>
            <a:endParaRPr lang="en-US" alt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2019/10/27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Discussion icon">
            <a:extLst>
              <a:ext uri="{FF2B5EF4-FFF2-40B4-BE49-F238E27FC236}">
                <a16:creationId xmlns:a16="http://schemas.microsoft.com/office/drawing/2014/main" id="{4033614E-38D0-4FB0-9C2B-AF4017FE19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320675"/>
            <a:ext cx="3810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541B58E-F696-4253-8DC7-1B9450746E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5050" y="2214562"/>
            <a:ext cx="4533900" cy="24288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5317376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1002 XHTML Assignment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20805"/>
            <a:ext cx="8185266" cy="39861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>
                <a:solidFill>
                  <a:schemeClr val="tx1"/>
                </a:solidFill>
              </a:rPr>
              <a:t>1003 XHTML Quiz</a:t>
            </a:r>
            <a:endParaRPr lang="en-US" alt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2019/10/27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Discussion icon">
            <a:extLst>
              <a:ext uri="{FF2B5EF4-FFF2-40B4-BE49-F238E27FC236}">
                <a16:creationId xmlns:a16="http://schemas.microsoft.com/office/drawing/2014/main" id="{4033614E-38D0-4FB0-9C2B-AF4017FE19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320675"/>
            <a:ext cx="3810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6F52FC0-9389-468D-B20A-65342F998E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5696" y="2132856"/>
            <a:ext cx="5162550" cy="35147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9830102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2019/10/27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1002 XHTML Assignment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20805"/>
            <a:ext cx="8185266" cy="39861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>
                <a:solidFill>
                  <a:schemeClr val="tx1"/>
                </a:solidFill>
              </a:rPr>
              <a:t>1003 XHTML Quiz</a:t>
            </a:r>
            <a:endParaRPr lang="en-US" alt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2019/10/27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Discussion icon">
            <a:extLst>
              <a:ext uri="{FF2B5EF4-FFF2-40B4-BE49-F238E27FC236}">
                <a16:creationId xmlns:a16="http://schemas.microsoft.com/office/drawing/2014/main" id="{4033614E-38D0-4FB0-9C2B-AF4017FE19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320675"/>
            <a:ext cx="3810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B906966-7370-463A-B333-9CC32D8216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671" y="1753938"/>
            <a:ext cx="5937769" cy="480453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1002 XHTML Assignment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20805"/>
            <a:ext cx="8185266" cy="39861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>
                <a:solidFill>
                  <a:schemeClr val="tx1"/>
                </a:solidFill>
              </a:rPr>
              <a:t>1003 XHTML Quiz</a:t>
            </a:r>
            <a:endParaRPr lang="en-US" alt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2019/10/27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Discussion icon">
            <a:extLst>
              <a:ext uri="{FF2B5EF4-FFF2-40B4-BE49-F238E27FC236}">
                <a16:creationId xmlns:a16="http://schemas.microsoft.com/office/drawing/2014/main" id="{4033614E-38D0-4FB0-9C2B-AF4017FE19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320675"/>
            <a:ext cx="3810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25F17AA-71C2-45D7-A30D-ECF17FB12B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3728" y="1915644"/>
            <a:ext cx="4552950" cy="34861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157936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1002 XHTML Assignment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20805"/>
            <a:ext cx="8185266" cy="39861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>
                <a:solidFill>
                  <a:schemeClr val="tx1"/>
                </a:solidFill>
              </a:rPr>
              <a:t>1003 XHTML Quiz</a:t>
            </a:r>
            <a:endParaRPr lang="en-US" alt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2019/10/27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Discussion icon">
            <a:extLst>
              <a:ext uri="{FF2B5EF4-FFF2-40B4-BE49-F238E27FC236}">
                <a16:creationId xmlns:a16="http://schemas.microsoft.com/office/drawing/2014/main" id="{4033614E-38D0-4FB0-9C2B-AF4017FE19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320675"/>
            <a:ext cx="3810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5DDEBD9-EC83-4D0A-9576-03D099FC4A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704" y="1847381"/>
            <a:ext cx="4133503" cy="456996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946438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1002 XHTML Assignment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20805"/>
            <a:ext cx="8185266" cy="39861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>
                <a:solidFill>
                  <a:schemeClr val="tx1"/>
                </a:solidFill>
              </a:rPr>
              <a:t>1003 XHTML Quiz</a:t>
            </a:r>
            <a:endParaRPr lang="en-US" alt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2019/10/27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Discussion icon">
            <a:extLst>
              <a:ext uri="{FF2B5EF4-FFF2-40B4-BE49-F238E27FC236}">
                <a16:creationId xmlns:a16="http://schemas.microsoft.com/office/drawing/2014/main" id="{4033614E-38D0-4FB0-9C2B-AF4017FE19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320675"/>
            <a:ext cx="3810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211174A-E25A-438A-B839-5EE425B6A1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2131" y="1902907"/>
            <a:ext cx="4600575" cy="31051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6027602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1002 XHTML Assignment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20805"/>
            <a:ext cx="8185266" cy="39861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>
                <a:solidFill>
                  <a:schemeClr val="tx1"/>
                </a:solidFill>
              </a:rPr>
              <a:t>1003 XHTML Quiz</a:t>
            </a:r>
            <a:endParaRPr lang="en-US" alt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2019/10/27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Discussion icon">
            <a:extLst>
              <a:ext uri="{FF2B5EF4-FFF2-40B4-BE49-F238E27FC236}">
                <a16:creationId xmlns:a16="http://schemas.microsoft.com/office/drawing/2014/main" id="{4033614E-38D0-4FB0-9C2B-AF4017FE19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320675"/>
            <a:ext cx="3810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94FD438-868D-4803-B698-FE93C4B5F2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1712" y="2324100"/>
            <a:ext cx="4600575" cy="22098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570608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1002 XHTML Assignment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20805"/>
            <a:ext cx="8185266" cy="39861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>
                <a:solidFill>
                  <a:schemeClr val="tx1"/>
                </a:solidFill>
              </a:rPr>
              <a:t>1003 XHTML Quiz</a:t>
            </a:r>
            <a:endParaRPr lang="en-US" alt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2019/10/27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Discussion icon">
            <a:extLst>
              <a:ext uri="{FF2B5EF4-FFF2-40B4-BE49-F238E27FC236}">
                <a16:creationId xmlns:a16="http://schemas.microsoft.com/office/drawing/2014/main" id="{4033614E-38D0-4FB0-9C2B-AF4017FE19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320675"/>
            <a:ext cx="3810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986D0D8-7EA7-4E83-861A-33E5930559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188" y="2070973"/>
            <a:ext cx="4581525" cy="39338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2269358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1002 XHTML Assignment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20805"/>
            <a:ext cx="8185266" cy="39861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>
                <a:solidFill>
                  <a:schemeClr val="tx1"/>
                </a:solidFill>
              </a:rPr>
              <a:t>1003 XHTML Quiz</a:t>
            </a:r>
            <a:endParaRPr lang="en-US" alt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2019/10/27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Discussion icon">
            <a:extLst>
              <a:ext uri="{FF2B5EF4-FFF2-40B4-BE49-F238E27FC236}">
                <a16:creationId xmlns:a16="http://schemas.microsoft.com/office/drawing/2014/main" id="{4033614E-38D0-4FB0-9C2B-AF4017FE19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320675"/>
            <a:ext cx="3810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48A1C14-C144-4103-8053-2C4ABE9652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1712" y="1990725"/>
            <a:ext cx="4600575" cy="28765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0829450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1002 XHTML Assignment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20805"/>
            <a:ext cx="8185266" cy="39861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>
                <a:solidFill>
                  <a:schemeClr val="tx1"/>
                </a:solidFill>
              </a:rPr>
              <a:t>1003 XHTML Quiz</a:t>
            </a:r>
            <a:endParaRPr lang="en-US" alt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2019/10/27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Discussion icon">
            <a:extLst>
              <a:ext uri="{FF2B5EF4-FFF2-40B4-BE49-F238E27FC236}">
                <a16:creationId xmlns:a16="http://schemas.microsoft.com/office/drawing/2014/main" id="{4033614E-38D0-4FB0-9C2B-AF4017FE19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320675"/>
            <a:ext cx="3810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108B05B-4CBC-47F1-98A0-B9D7C38468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1888" y="2103044"/>
            <a:ext cx="4600575" cy="36766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6343180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378</TotalTime>
  <Words>355</Words>
  <Application>Microsoft Office PowerPoint</Application>
  <PresentationFormat>On-screen Show (4:3)</PresentationFormat>
  <Paragraphs>62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Wingdings</vt:lpstr>
      <vt:lpstr>Office 佈景主題</vt:lpstr>
      <vt:lpstr>1003 XHTML Quiz</vt:lpstr>
      <vt:lpstr>1002 XHTML Assignment</vt:lpstr>
      <vt:lpstr>1002 XHTML Assignment</vt:lpstr>
      <vt:lpstr>1002 XHTML Assignment</vt:lpstr>
      <vt:lpstr>1002 XHTML Assignment</vt:lpstr>
      <vt:lpstr>1002 XHTML Assignment</vt:lpstr>
      <vt:lpstr>1002 XHTML Assignment</vt:lpstr>
      <vt:lpstr>1002 XHTML Assignment</vt:lpstr>
      <vt:lpstr>1002 XHTML Assignment</vt:lpstr>
      <vt:lpstr>1002 XHTML Assignment</vt:lpstr>
      <vt:lpstr>1002 XHTML Assignment</vt:lpstr>
      <vt:lpstr>1002 XHTML Assignment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340</cp:revision>
  <dcterms:created xsi:type="dcterms:W3CDTF">2018-09-28T16:40:41Z</dcterms:created>
  <dcterms:modified xsi:type="dcterms:W3CDTF">2019-10-27T23:30:54Z</dcterms:modified>
</cp:coreProperties>
</file>