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0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>
                <a:solidFill>
                  <a:srgbClr val="FFFF00"/>
                </a:solidFill>
              </a:rPr>
              <a:t>0200 </a:t>
            </a:r>
            <a:r>
              <a:rPr lang="en-US" altLang="zh-TW" sz="4800" b="1" dirty="0">
                <a:solidFill>
                  <a:srgbClr val="FFFF00"/>
                </a:solidFill>
              </a:rPr>
              <a:t>Overview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0200 Overview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42163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Lato"/>
              </a:rPr>
              <a:t>0200 Overview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module explores the history of the Internet and World Wide Web. It includes terminology of URL's, browsers and servers and how it relates to coding web pages!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you will learn: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Describe and distinguish the Internet, World Wide Web, and other terms used in the web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Recognize and identify terms used in web design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you will do: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will complete the following activities and assessments: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Read through the module materials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Watch videos within the module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Complete the 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73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Lato</vt:lpstr>
      <vt:lpstr>Wingdings</vt:lpstr>
      <vt:lpstr>Office 佈景主題</vt:lpstr>
      <vt:lpstr>0200 Overview</vt:lpstr>
      <vt:lpstr>0200 Overview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284</cp:revision>
  <dcterms:created xsi:type="dcterms:W3CDTF">2018-09-28T16:40:41Z</dcterms:created>
  <dcterms:modified xsi:type="dcterms:W3CDTF">2019-09-20T03:31:30Z</dcterms:modified>
</cp:coreProperties>
</file>