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3" autoAdjust="0"/>
    <p:restoredTop sz="94660"/>
  </p:normalViewPr>
  <p:slideViewPr>
    <p:cSldViewPr>
      <p:cViewPr varScale="1">
        <p:scale>
          <a:sx n="80" d="100"/>
          <a:sy n="80" d="100"/>
        </p:scale>
        <p:origin x="129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0206 Wrap 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0206 Wrap 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0003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learned: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are able to: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Describe and distinguish the Internet, World Wide Web, and other terms used in the web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Recognize and identify terms used in web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did: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Watched the lecture videos and other video resources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Completed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What's next: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next Module we will take a look at the tools you will be using to hand-code your web pages.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101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0206 Wrap up</vt:lpstr>
      <vt:lpstr>0206 Wrap 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387</cp:revision>
  <dcterms:created xsi:type="dcterms:W3CDTF">2018-09-28T16:40:41Z</dcterms:created>
  <dcterms:modified xsi:type="dcterms:W3CDTF">2019-09-23T01:23:03Z</dcterms:modified>
</cp:coreProperties>
</file>