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explores the tools used to write code!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Describe and distinguish tools used to write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a text editor of choice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up preferences for font size and word wrap.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 on the Tools used in coding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lecture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Download and install a text editor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Post to the discussions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0300 Overview</vt:lpstr>
      <vt:lpstr>0300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285</cp:revision>
  <dcterms:created xsi:type="dcterms:W3CDTF">2018-09-28T16:40:41Z</dcterms:created>
  <dcterms:modified xsi:type="dcterms:W3CDTF">2019-09-23T01:27:42Z</dcterms:modified>
</cp:coreProperties>
</file>