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9" r:id="rId4"/>
    <p:sldId id="266" r:id="rId5"/>
    <p:sldId id="267" r:id="rId6"/>
    <p:sldId id="268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6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0302 </a:t>
            </a:r>
            <a:r>
              <a:rPr lang="en-US" altLang="zh-TW" sz="4800" b="1" dirty="0" err="1">
                <a:solidFill>
                  <a:srgbClr val="FFFF00"/>
                </a:solidFill>
              </a:rPr>
              <a:t>BBEditor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</a:t>
            </a:r>
            <a:r>
              <a:rPr lang="en-US" altLang="zh-TW" b="1" dirty="0" err="1">
                <a:solidFill>
                  <a:srgbClr val="FFFF00"/>
                </a:solidFill>
              </a:rPr>
              <a:t>BBEditor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0302 </a:t>
            </a:r>
            <a:r>
              <a:rPr lang="en-US" altLang="en-US" sz="1800" b="1" dirty="0" err="1">
                <a:solidFill>
                  <a:schemeClr val="tx1"/>
                </a:solidFill>
              </a:rPr>
              <a:t>BBEditor</a:t>
            </a:r>
            <a:r>
              <a:rPr lang="en-US" altLang="en-US" sz="1800" b="1" dirty="0">
                <a:solidFill>
                  <a:schemeClr val="tx1"/>
                </a:solidFill>
              </a:rPr>
              <a:t> for Mac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A2B60-2E94-4B08-9DC8-C899176BE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994773"/>
            <a:ext cx="2371725" cy="1362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5045E6EB-D0BB-4400-BCEC-477DD293B51A}"/>
              </a:ext>
            </a:extLst>
          </p:cNvPr>
          <p:cNvSpPr txBox="1">
            <a:spLocks/>
          </p:cNvSpPr>
          <p:nvPr/>
        </p:nvSpPr>
        <p:spPr>
          <a:xfrm>
            <a:off x="611560" y="3564898"/>
            <a:ext cx="8185266" cy="59792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Important:</a:t>
            </a:r>
            <a:r>
              <a:rPr lang="en-US" sz="1800" dirty="0">
                <a:solidFill>
                  <a:schemeClr val="tx1"/>
                </a:solidFill>
              </a:rPr>
              <a:t> BBEdit 12 requires </a:t>
            </a:r>
            <a:r>
              <a:rPr lang="en-US" sz="1800" b="1" dirty="0">
                <a:solidFill>
                  <a:schemeClr val="tx1"/>
                </a:solidFill>
              </a:rPr>
              <a:t>macOS 10.11.6</a:t>
            </a:r>
            <a:r>
              <a:rPr lang="en-US" sz="1800" dirty="0">
                <a:solidFill>
                  <a:schemeClr val="tx1"/>
                </a:solidFill>
              </a:rPr>
              <a:t> or later, and will </a:t>
            </a:r>
            <a:r>
              <a:rPr lang="en-US" sz="1800" b="1" dirty="0">
                <a:solidFill>
                  <a:schemeClr val="tx1"/>
                </a:solidFill>
              </a:rPr>
              <a:t>not</a:t>
            </a:r>
            <a:r>
              <a:rPr lang="en-US" sz="1800" dirty="0">
                <a:solidFill>
                  <a:schemeClr val="tx1"/>
                </a:solidFill>
              </a:rPr>
              <a:t> run on any earlier version of macOS. (as of May 22, 2018).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</a:t>
            </a:r>
            <a:r>
              <a:rPr lang="en-US" altLang="zh-TW" b="1" dirty="0" err="1">
                <a:solidFill>
                  <a:srgbClr val="FFFF00"/>
                </a:solidFill>
              </a:rPr>
              <a:t>BBEditor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10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0302 </a:t>
            </a:r>
            <a:r>
              <a:rPr lang="en-US" altLang="en-US" sz="1800" b="1" dirty="0" err="1">
                <a:solidFill>
                  <a:schemeClr val="tx1"/>
                </a:solidFill>
              </a:rPr>
              <a:t>BBEditor</a:t>
            </a:r>
            <a:r>
              <a:rPr lang="en-US" altLang="en-US" sz="1800" b="1" dirty="0">
                <a:solidFill>
                  <a:schemeClr val="tx1"/>
                </a:solidFill>
              </a:rPr>
              <a:t> for Mac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Although all looks good when you first open and start typing, there are a few preferences I will set up from the beginning including the </a:t>
            </a:r>
            <a:r>
              <a:rPr lang="en-US" sz="1800" b="1" dirty="0">
                <a:solidFill>
                  <a:schemeClr val="tx1"/>
                </a:solidFill>
              </a:rPr>
              <a:t>Word Wrap </a:t>
            </a:r>
            <a:r>
              <a:rPr lang="en-US" sz="1800" dirty="0">
                <a:solidFill>
                  <a:schemeClr val="tx1"/>
                </a:solidFill>
              </a:rPr>
              <a:t>and the </a:t>
            </a:r>
            <a:r>
              <a:rPr lang="en-US" sz="1800" b="1" dirty="0">
                <a:solidFill>
                  <a:schemeClr val="tx1"/>
                </a:solidFill>
              </a:rPr>
              <a:t>Text Size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set </a:t>
            </a:r>
            <a:r>
              <a:rPr lang="en-US" sz="1800" b="1" dirty="0">
                <a:solidFill>
                  <a:schemeClr val="tx1"/>
                </a:solidFill>
              </a:rPr>
              <a:t>wrap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text</a:t>
            </a:r>
            <a:r>
              <a:rPr lang="en-US" sz="1800" dirty="0">
                <a:solidFill>
                  <a:schemeClr val="tx1"/>
                </a:solidFill>
              </a:rPr>
              <a:t> for one document—choose the small “</a:t>
            </a:r>
            <a:r>
              <a:rPr lang="en-US" sz="1800" b="1" dirty="0">
                <a:solidFill>
                  <a:schemeClr val="tx1"/>
                </a:solidFill>
              </a:rPr>
              <a:t>gear</a:t>
            </a:r>
            <a:r>
              <a:rPr lang="en-US" sz="1800" dirty="0">
                <a:solidFill>
                  <a:schemeClr val="tx1"/>
                </a:solidFill>
              </a:rPr>
              <a:t>” icon shown at top-left corner of document and choose “</a:t>
            </a:r>
            <a:r>
              <a:rPr lang="en-US" sz="1800" b="1" dirty="0">
                <a:solidFill>
                  <a:schemeClr val="tx1"/>
                </a:solidFill>
              </a:rPr>
              <a:t>Soft wrap text</a:t>
            </a:r>
            <a:r>
              <a:rPr lang="en-US" sz="1800" dirty="0">
                <a:solidFill>
                  <a:schemeClr val="tx1"/>
                </a:solidFill>
              </a:rPr>
              <a:t>” and choose “</a:t>
            </a:r>
            <a:r>
              <a:rPr lang="en-US" sz="1800" b="1" dirty="0">
                <a:solidFill>
                  <a:schemeClr val="tx1"/>
                </a:solidFill>
              </a:rPr>
              <a:t>to window width</a:t>
            </a:r>
            <a:r>
              <a:rPr lang="en-US" sz="1800" dirty="0">
                <a:solidFill>
                  <a:schemeClr val="tx1"/>
                </a:solidFill>
              </a:rPr>
              <a:t>”.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8F3FA3-3FB9-4862-AA1C-4EAD2494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725972"/>
            <a:ext cx="3705225" cy="2152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441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</a:t>
            </a:r>
            <a:r>
              <a:rPr lang="en-US" altLang="zh-TW" b="1" dirty="0" err="1">
                <a:solidFill>
                  <a:srgbClr val="FFFF00"/>
                </a:solidFill>
              </a:rPr>
              <a:t>BBEditor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2774322" cy="4535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0302 </a:t>
            </a:r>
            <a:r>
              <a:rPr lang="en-US" altLang="en-US" sz="1800" b="1" dirty="0" err="1">
                <a:solidFill>
                  <a:schemeClr val="tx1"/>
                </a:solidFill>
              </a:rPr>
              <a:t>BBEditor</a:t>
            </a:r>
            <a:r>
              <a:rPr lang="en-US" altLang="en-US" sz="1800" b="1" dirty="0">
                <a:solidFill>
                  <a:schemeClr val="tx1"/>
                </a:solidFill>
              </a:rPr>
              <a:t> for Mac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better done via the Preferences so all documents have this set 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 </a:t>
            </a:r>
            <a:r>
              <a:rPr lang="en-US" sz="1800" b="1" dirty="0">
                <a:solidFill>
                  <a:schemeClr val="tx1"/>
                </a:solidFill>
              </a:rPr>
              <a:t>increase the font size </a:t>
            </a:r>
            <a:r>
              <a:rPr lang="en-US" sz="1800" dirty="0">
                <a:solidFill>
                  <a:schemeClr val="tx1"/>
                </a:solidFill>
              </a:rPr>
              <a:t>and</a:t>
            </a:r>
            <a:r>
              <a:rPr lang="en-US" sz="1800" b="1" dirty="0">
                <a:solidFill>
                  <a:schemeClr val="tx1"/>
                </a:solidFill>
              </a:rPr>
              <a:t> text wrap:</a:t>
            </a:r>
            <a:r>
              <a:rPr lang="en-US" sz="1800" dirty="0">
                <a:solidFill>
                  <a:schemeClr val="tx1"/>
                </a:solidFill>
              </a:rPr>
              <a:t> go to </a:t>
            </a:r>
            <a:r>
              <a:rPr lang="en-US" sz="1800" b="1" dirty="0">
                <a:solidFill>
                  <a:schemeClr val="tx1"/>
                </a:solidFill>
              </a:rPr>
              <a:t>BBEdit &gt; Preferences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Choose: </a:t>
            </a:r>
            <a:r>
              <a:rPr lang="en-US" sz="1800" b="1" dirty="0">
                <a:solidFill>
                  <a:schemeClr val="tx1"/>
                </a:solidFill>
              </a:rPr>
              <a:t>Editor Default</a:t>
            </a:r>
            <a:r>
              <a:rPr lang="en-US" sz="1800" dirty="0">
                <a:solidFill>
                  <a:schemeClr val="tx1"/>
                </a:solidFill>
              </a:rPr>
              <a:t> and </a:t>
            </a:r>
            <a:r>
              <a:rPr lang="en-US" sz="1800" b="1" dirty="0">
                <a:solidFill>
                  <a:schemeClr val="tx1"/>
                </a:solidFill>
              </a:rPr>
              <a:t>Select</a:t>
            </a:r>
            <a:r>
              <a:rPr lang="en-US" sz="1800" dirty="0">
                <a:solidFill>
                  <a:schemeClr val="tx1"/>
                </a:solidFill>
              </a:rPr>
              <a:t> Default Font button.  That way you can increase the font size to a more comfortable setting.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F9270-9E5C-4B18-ABB2-BFAA53946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6" y="1320806"/>
            <a:ext cx="5361701" cy="503554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24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</a:t>
            </a:r>
            <a:r>
              <a:rPr lang="en-US" altLang="zh-TW" b="1" dirty="0" err="1">
                <a:solidFill>
                  <a:srgbClr val="FFFF00"/>
                </a:solidFill>
              </a:rPr>
              <a:t>BBEditor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4043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0302 </a:t>
            </a:r>
            <a:r>
              <a:rPr lang="en-US" altLang="en-US" sz="1800" b="1" dirty="0" err="1">
                <a:solidFill>
                  <a:schemeClr val="tx1"/>
                </a:solidFill>
              </a:rPr>
              <a:t>BBEditor</a:t>
            </a:r>
            <a:r>
              <a:rPr lang="en-US" altLang="en-US" sz="1800" b="1" dirty="0">
                <a:solidFill>
                  <a:schemeClr val="tx1"/>
                </a:solidFill>
              </a:rPr>
              <a:t> for Mac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View your HTML document on the Browser from BBEdit?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want to view your .html file in a browser window you can simply </a:t>
            </a:r>
            <a:r>
              <a:rPr lang="en-US" sz="1800" b="1" dirty="0">
                <a:solidFill>
                  <a:schemeClr val="tx1"/>
                </a:solidFill>
              </a:rPr>
              <a:t>drag the icon of your file directly into the browser icon</a:t>
            </a:r>
            <a:r>
              <a:rPr lang="en-US" sz="1800" dirty="0">
                <a:solidFill>
                  <a:schemeClr val="tx1"/>
                </a:solidFill>
              </a:rPr>
              <a:t> or browser window of your choice.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do not see the side-panel as shown below, be sure to go to the menu and click on </a:t>
            </a:r>
            <a:r>
              <a:rPr lang="en-US" sz="1800" b="1" dirty="0">
                <a:solidFill>
                  <a:schemeClr val="tx1"/>
                </a:solidFill>
              </a:rPr>
              <a:t>View &gt; Show Sidebar</a:t>
            </a:r>
            <a:r>
              <a:rPr lang="en-US" sz="1800" dirty="0">
                <a:solidFill>
                  <a:schemeClr val="tx1"/>
                </a:solidFill>
              </a:rPr>
              <a:t> (</a:t>
            </a:r>
            <a:r>
              <a:rPr lang="en-US" sz="1800" b="1" dirty="0">
                <a:solidFill>
                  <a:schemeClr val="tx1"/>
                </a:solidFill>
              </a:rPr>
              <a:t>Cmd+0</a:t>
            </a:r>
            <a:r>
              <a:rPr lang="en-US" sz="1800" dirty="0">
                <a:solidFill>
                  <a:schemeClr val="tx1"/>
                </a:solidFill>
              </a:rPr>
              <a:t> (zero))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Save your in BBEdit?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Have you Saved your 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color of these icons tells you that you saved your file, so you see your changes in the browser (white).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A9F0ED-EB28-49D8-881C-0A2E6A430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983846"/>
            <a:ext cx="2276475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0270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</a:t>
            </a:r>
            <a:r>
              <a:rPr lang="en-US" altLang="zh-TW" b="1" dirty="0" err="1">
                <a:solidFill>
                  <a:srgbClr val="FFFF00"/>
                </a:solidFill>
              </a:rPr>
              <a:t>BBEditor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131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0302 </a:t>
            </a:r>
            <a:r>
              <a:rPr lang="en-US" altLang="en-US" sz="1800" b="1" dirty="0" err="1">
                <a:solidFill>
                  <a:schemeClr val="tx1"/>
                </a:solidFill>
              </a:rPr>
              <a:t>BBEditor</a:t>
            </a:r>
            <a:r>
              <a:rPr lang="en-US" altLang="en-US" sz="1800" b="1" dirty="0">
                <a:solidFill>
                  <a:schemeClr val="tx1"/>
                </a:solidFill>
              </a:rPr>
              <a:t> for Mac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Otherwise they look dark </a:t>
            </a:r>
            <a:r>
              <a:rPr lang="en-US" sz="1800" b="1" dirty="0">
                <a:solidFill>
                  <a:schemeClr val="tx1"/>
                </a:solidFill>
              </a:rPr>
              <a:t>gray</a:t>
            </a:r>
            <a:r>
              <a:rPr lang="en-US" sz="1800" dirty="0">
                <a:solidFill>
                  <a:schemeClr val="tx1"/>
                </a:solidFill>
              </a:rPr>
              <a:t> indicating that </a:t>
            </a:r>
            <a:r>
              <a:rPr lang="en-US" sz="1800" b="1" i="1" dirty="0">
                <a:solidFill>
                  <a:schemeClr val="tx1"/>
                </a:solidFill>
              </a:rPr>
              <a:t>you need to save</a:t>
            </a:r>
            <a:r>
              <a:rPr lang="en-US" sz="1800" dirty="0">
                <a:solidFill>
                  <a:schemeClr val="tx1"/>
                </a:solidFill>
              </a:rPr>
              <a:t> the file (</a:t>
            </a:r>
            <a:r>
              <a:rPr lang="en-US" sz="1800" b="1" dirty="0" err="1">
                <a:solidFill>
                  <a:schemeClr val="tx1"/>
                </a:solidFill>
              </a:rPr>
              <a:t>Cmd+S</a:t>
            </a:r>
            <a:r>
              <a:rPr lang="en-US" sz="1800" b="1" dirty="0">
                <a:solidFill>
                  <a:schemeClr val="tx1"/>
                </a:solidFill>
              </a:rPr>
              <a:t> (Mac).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this is a new file use </a:t>
            </a:r>
            <a:r>
              <a:rPr lang="en-US" sz="1800" b="1" dirty="0" err="1">
                <a:solidFill>
                  <a:schemeClr val="tx1"/>
                </a:solidFill>
              </a:rPr>
              <a:t>Shift+Cmd+S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5B391-E63F-4312-B2EC-64F87FC07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792339"/>
            <a:ext cx="2981325" cy="1428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182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244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0302 BBEditor</vt:lpstr>
      <vt:lpstr>0302 BBEditor</vt:lpstr>
      <vt:lpstr>0302 BBEditor</vt:lpstr>
      <vt:lpstr>0302 BBEditor</vt:lpstr>
      <vt:lpstr>0302 BBEditor</vt:lpstr>
      <vt:lpstr>0302 BBEditor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331</cp:revision>
  <dcterms:created xsi:type="dcterms:W3CDTF">2018-09-28T16:40:41Z</dcterms:created>
  <dcterms:modified xsi:type="dcterms:W3CDTF">2019-09-23T05:21:26Z</dcterms:modified>
</cp:coreProperties>
</file>