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3" r:id="rId3"/>
    <p:sldId id="264" r:id="rId4"/>
    <p:sldId id="265" r:id="rId5"/>
    <p:sldId id="267" r:id="rId6"/>
    <p:sldId id="266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59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368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2019/9/24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33974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80432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845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47905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94152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46550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3470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7582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4200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1746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0497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0554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3269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6711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2003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2019/9/24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2019/9/24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2019/9/24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2019/9/24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2019/9/24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2019/9/24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ucsc-extension.instructure.com/courses/3825/pages/1-dot-1-welcome?module_item_id=42202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ucsc-extension.instructure.com/courses/3825/pages/1-dot-1-welcome?module_item_id=42202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ucsc-extension.instructure.com/courses/3825/pages/1-dot-1-welcome?module_item_id=42202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ucsc-extension.instructure.com/courses/3825/pages/1-dot-1-welcome?module_item_id=42202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ucsc-extension.instructure.com/courses/3825/pages/1-dot-1-welcome?module_item_id=42202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ucsc-extension.instructure.com/courses/3825/pages/1-dot-1-welcome?module_item_id=42202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ucsc-extension.instructure.com/courses/3825/pages/1-dot-1-welcome?module_item_id=42202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csc-extension.instructure.com/courses/3825/pages/1-dot-1-welcome?module_item_id=4220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microsoft.com/en-us/kb/827218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ucsc-extension.instructure.com/courses/3825/pages/1-dot-1-welcome?module_item_id=42202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ucsc-extension.instructure.com/courses/3825/pages/1-dot-1-welcome?module_item_id=4220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youtube.com/watch?v=6Fc3WSZalYo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ucsc-extension.instructure.com/courses/3825/pages/1-dot-1-welcome?module_item_id=42202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ucsc-extension.instructure.com/courses/3825/pages/1-dot-1-welcome?module_item_id=42202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ucsc-extension.instructure.com/courses/3825/pages/1-dot-1-welcome?module_item_id=42202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ucsc-extension.instructure.com/courses/3825/pages/1-dot-1-welcome?module_item_id=42202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ucsc-extension.instructure.com/courses/3825/pages/1-dot-1-welcome?module_item_id=42202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0303 Notepad++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0303 Notepad++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5"/>
            <a:ext cx="8185266" cy="196417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0303 Notepad++ for Windows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Settings &gt; Preferences &gt; Auto Completion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Whichever text editor you choose, I highly encourage you to </a:t>
            </a:r>
            <a:r>
              <a:rPr lang="en-US" sz="1800" b="1" dirty="0">
                <a:solidFill>
                  <a:schemeClr val="tx1"/>
                </a:solidFill>
              </a:rPr>
              <a:t>increase the font size</a:t>
            </a:r>
            <a:r>
              <a:rPr lang="en-US" sz="1800" dirty="0">
                <a:solidFill>
                  <a:schemeClr val="tx1"/>
                </a:solidFill>
              </a:rPr>
              <a:t> as this will make it much easier to spot mistakes which can be very small – as in the difference between </a:t>
            </a:r>
            <a:r>
              <a:rPr lang="en-US" sz="1800" b="1" dirty="0">
                <a:solidFill>
                  <a:schemeClr val="tx1"/>
                </a:solidFill>
              </a:rPr>
              <a:t>:</a:t>
            </a:r>
            <a:r>
              <a:rPr lang="en-US" sz="1800" dirty="0">
                <a:solidFill>
                  <a:schemeClr val="tx1"/>
                </a:solidFill>
              </a:rPr>
              <a:t> and </a:t>
            </a:r>
            <a:r>
              <a:rPr lang="en-US" sz="1800" b="1" dirty="0">
                <a:solidFill>
                  <a:schemeClr val="tx1"/>
                </a:solidFill>
              </a:rPr>
              <a:t>;</a:t>
            </a:r>
            <a:r>
              <a:rPr lang="en-US" sz="1800" dirty="0">
                <a:solidFill>
                  <a:schemeClr val="tx1"/>
                </a:solidFill>
              </a:rPr>
              <a:t> which can be all the difference in the world!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Don’t strain your eyes more than you have to!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800192-91CA-4FA0-BBCE-C32E5A9479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3429000"/>
            <a:ext cx="4125929" cy="125214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A014BE-9856-4070-A3C0-695C15102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7464" y="4504898"/>
            <a:ext cx="4059336" cy="185912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57524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0303 Notepad++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5"/>
            <a:ext cx="8185266" cy="160413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0303 Notepad++ for Windows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Videos for the class may be recorded on a Windows environment, I will be using Notepad++ or BBEdit on the Mac, and it will not make a difference, as HTML is HTML no matter which application you are using.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 work on both all the time and have access to all of these applications at all times.</a:t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49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0303.1 Video of Notepad++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049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0303.1 Video of Notepad++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5"/>
            <a:ext cx="8185266" cy="66803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0303.1 Video of Notepad++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Middle mouse for increase/decrease size.</a:t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A4568B-099B-472A-B2EF-B625C2536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300" y="2135382"/>
            <a:ext cx="7042100" cy="405194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45952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0303.1 Video of Notepad++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5"/>
            <a:ext cx="8185266" cy="66803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0303.1 Video of Notepad++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Word wrap: </a:t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3B4BD4-76DC-4394-8CB9-2C200C410E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534" y="2078409"/>
            <a:ext cx="8300215" cy="178983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A9190AE-92E9-4E73-AC2E-4AAE0CF0B9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534" y="4110355"/>
            <a:ext cx="3538736" cy="166895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A35530D-3186-4946-8399-D44D51FCB5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9771" y="4081678"/>
            <a:ext cx="3538736" cy="200504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5325E65-8177-4416-BAC0-3344C84079D1}"/>
              </a:ext>
            </a:extLst>
          </p:cNvPr>
          <p:cNvSpPr/>
          <p:nvPr/>
        </p:nvSpPr>
        <p:spPr>
          <a:xfrm>
            <a:off x="5917795" y="5129651"/>
            <a:ext cx="2808312" cy="52401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EEE6BE-FD95-4F07-A08D-BCDEF5431305}"/>
              </a:ext>
            </a:extLst>
          </p:cNvPr>
          <p:cNvSpPr/>
          <p:nvPr/>
        </p:nvSpPr>
        <p:spPr>
          <a:xfrm>
            <a:off x="962359" y="5160143"/>
            <a:ext cx="3932248" cy="2410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65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0303.1 Video of Notepad++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5"/>
            <a:ext cx="8185266" cy="66803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0303.1 Video of Notepad++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Turn-off Auto-completion: </a:t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FEB3CA-1590-4315-AA32-DF8EF7A75A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750" y="2197685"/>
            <a:ext cx="7271792" cy="332111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71938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0303.1 Video of Notepad++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5"/>
            <a:ext cx="8185266" cy="66803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0303.1 Video of Notepad++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Saved file with </a:t>
            </a:r>
            <a:r>
              <a:rPr lang="en-US" sz="1800">
                <a:solidFill>
                  <a:schemeClr val="tx1"/>
                </a:solidFill>
              </a:rPr>
              <a:t>HTML icon.</a:t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AA3952-C57C-468C-835B-4E1DCB6AAD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9444" y="2146325"/>
            <a:ext cx="5948139" cy="416443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06802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0303.1 Video of Notepad++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5"/>
            <a:ext cx="8185266" cy="66803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0303.1 Video of Notepad++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Open with Notepad++.</a:t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3FFC59-C36A-4922-8F96-8D45610533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5848" y="2228353"/>
            <a:ext cx="5132304" cy="412799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96468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0303 Notepad++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5"/>
            <a:ext cx="8185266" cy="3986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0303 Notepad++ for Windows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CDEFEB1-3A6F-46AA-9366-5343F7E0AD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736" y="1877633"/>
            <a:ext cx="3686175" cy="17049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3" name="副標題 2">
            <a:extLst>
              <a:ext uri="{FF2B5EF4-FFF2-40B4-BE49-F238E27FC236}">
                <a16:creationId xmlns:a16="http://schemas.microsoft.com/office/drawing/2014/main" id="{F681BEF6-F518-47E5-8EDD-08BD26011CE5}"/>
              </a:ext>
            </a:extLst>
          </p:cNvPr>
          <p:cNvSpPr txBox="1">
            <a:spLocks/>
          </p:cNvSpPr>
          <p:nvPr/>
        </p:nvSpPr>
        <p:spPr>
          <a:xfrm>
            <a:off x="501534" y="3658932"/>
            <a:ext cx="8185266" cy="63416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When you go to the website, click “</a:t>
            </a:r>
            <a:r>
              <a:rPr lang="en-US" sz="1800" b="1" dirty="0">
                <a:solidFill>
                  <a:schemeClr val="tx1"/>
                </a:solidFill>
              </a:rPr>
              <a:t>Download</a:t>
            </a:r>
            <a:r>
              <a:rPr lang="en-US" sz="1800" dirty="0">
                <a:solidFill>
                  <a:schemeClr val="tx1"/>
                </a:solidFill>
              </a:rPr>
              <a:t>” menu option on left and then choose:</a:t>
            </a:r>
            <a:endParaRPr lang="en-US" altLang="en-US" sz="1800" b="1" dirty="0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27A948A-701C-4B86-909E-9FC37F4396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030" y="4513529"/>
            <a:ext cx="7534275" cy="5238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0303 Notepad++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5"/>
            <a:ext cx="8185266" cy="160413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0303 Notepad++ for Windows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Notepad++ now offers a version for </a:t>
            </a:r>
            <a:r>
              <a:rPr lang="en-US" sz="1800" b="1" dirty="0">
                <a:solidFill>
                  <a:schemeClr val="tx1"/>
                </a:solidFill>
              </a:rPr>
              <a:t>32bit</a:t>
            </a:r>
            <a:r>
              <a:rPr lang="en-US" sz="1800" dirty="0">
                <a:solidFill>
                  <a:schemeClr val="tx1"/>
                </a:solidFill>
              </a:rPr>
              <a:t> and also </a:t>
            </a:r>
            <a:r>
              <a:rPr lang="en-US" sz="1800" b="1" dirty="0">
                <a:solidFill>
                  <a:schemeClr val="tx1"/>
                </a:solidFill>
              </a:rPr>
              <a:t>64bit</a:t>
            </a:r>
            <a:r>
              <a:rPr lang="en-US" sz="1800" dirty="0">
                <a:solidFill>
                  <a:schemeClr val="tx1"/>
                </a:solidFill>
              </a:rPr>
              <a:t> - so you have to know what your computer is running before making that decision. 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If you are running </a:t>
            </a:r>
            <a:r>
              <a:rPr lang="en-US" sz="1800" b="1" dirty="0">
                <a:solidFill>
                  <a:schemeClr val="tx1"/>
                </a:solidFill>
              </a:rPr>
              <a:t>Windows 7 </a:t>
            </a:r>
            <a:r>
              <a:rPr lang="en-US" sz="1800" dirty="0">
                <a:solidFill>
                  <a:schemeClr val="tx1"/>
                </a:solidFill>
              </a:rPr>
              <a:t>or</a:t>
            </a:r>
            <a:r>
              <a:rPr lang="en-US" sz="1800" b="1" dirty="0">
                <a:solidFill>
                  <a:schemeClr val="tx1"/>
                </a:solidFill>
              </a:rPr>
              <a:t> 8</a:t>
            </a:r>
            <a:r>
              <a:rPr lang="en-US" sz="1800" dirty="0">
                <a:solidFill>
                  <a:schemeClr val="tx1"/>
                </a:solidFill>
              </a:rPr>
              <a:t> check this website about how to find out: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u="sng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https://support.microsoft.com/en-us/kb/827218 (Links to an external site.)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4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47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0303 Notepad++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97821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0303 Notepad++ for Windows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If you are using </a:t>
            </a:r>
            <a:r>
              <a:rPr lang="en-US" sz="1800" b="1" dirty="0">
                <a:solidFill>
                  <a:schemeClr val="tx1"/>
                </a:solidFill>
              </a:rPr>
              <a:t>Windows 10</a:t>
            </a:r>
            <a:r>
              <a:rPr lang="en-US" sz="1800" dirty="0">
                <a:solidFill>
                  <a:schemeClr val="tx1"/>
                </a:solidFill>
              </a:rPr>
              <a:t>, right-click on the </a:t>
            </a:r>
            <a:r>
              <a:rPr lang="en-US" sz="1800" b="1" dirty="0">
                <a:solidFill>
                  <a:schemeClr val="tx1"/>
                </a:solidFill>
              </a:rPr>
              <a:t>Start</a:t>
            </a:r>
            <a:r>
              <a:rPr lang="en-US" sz="1800" dirty="0">
                <a:solidFill>
                  <a:schemeClr val="tx1"/>
                </a:solidFill>
              </a:rPr>
              <a:t> button, then click on "</a:t>
            </a:r>
            <a:r>
              <a:rPr lang="en-US" sz="1800" b="1" dirty="0">
                <a:solidFill>
                  <a:schemeClr val="tx1"/>
                </a:solidFill>
              </a:rPr>
              <a:t>Settings</a:t>
            </a:r>
            <a:r>
              <a:rPr lang="en-US" sz="1800" dirty="0">
                <a:solidFill>
                  <a:schemeClr val="tx1"/>
                </a:solidFill>
              </a:rPr>
              <a:t>".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0441F3-6200-426D-B062-BF739284A6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2091" y="2456503"/>
            <a:ext cx="5054709" cy="393518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副標題 2">
            <a:extLst>
              <a:ext uri="{FF2B5EF4-FFF2-40B4-BE49-F238E27FC236}">
                <a16:creationId xmlns:a16="http://schemas.microsoft.com/office/drawing/2014/main" id="{DC88EF6C-62F0-4502-A1CE-62AADBB1E73D}"/>
              </a:ext>
            </a:extLst>
          </p:cNvPr>
          <p:cNvSpPr txBox="1">
            <a:spLocks/>
          </p:cNvSpPr>
          <p:nvPr/>
        </p:nvSpPr>
        <p:spPr>
          <a:xfrm>
            <a:off x="606782" y="2456503"/>
            <a:ext cx="2833964" cy="351502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You should be able to see whether your computer is using 32bit or 64bit under the </a:t>
            </a:r>
            <a:r>
              <a:rPr lang="en-US" sz="1800" b="1" dirty="0">
                <a:solidFill>
                  <a:schemeClr val="tx1"/>
                </a:solidFill>
              </a:rPr>
              <a:t>System &gt; About &gt; System Type</a:t>
            </a:r>
            <a:r>
              <a:rPr lang="en-US" sz="1800" dirty="0">
                <a:solidFill>
                  <a:schemeClr val="tx1"/>
                </a:solidFill>
              </a:rPr>
              <a:t>. This video from HP (!) does a nice job of showing how/where: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u="sng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https://www.youtube.com/watch?v=6Fc3WSZalYo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631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0303 Notepad++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5"/>
            <a:ext cx="8185266" cy="278954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0303 Notepad++ for Windows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Set up Word Wrap and Font Size: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Once downloaded and installed, this free application has some similar settings as BBEdit, in terms of preferences before starting.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Set </a:t>
            </a:r>
            <a:r>
              <a:rPr lang="en-US" sz="1800" b="1" dirty="0">
                <a:solidFill>
                  <a:schemeClr val="tx1"/>
                </a:solidFill>
              </a:rPr>
              <a:t>Word Wrap</a:t>
            </a:r>
            <a:r>
              <a:rPr lang="en-US" sz="1800" dirty="0">
                <a:solidFill>
                  <a:schemeClr val="tx1"/>
                </a:solidFill>
              </a:rPr>
              <a:t> with icon on far right (under the word Window on the menu).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To increase/decrease the font size, Notepad++ has a nifty shortcut key: hold down the </a:t>
            </a:r>
            <a:r>
              <a:rPr lang="en-US" sz="1800" b="1" dirty="0">
                <a:solidFill>
                  <a:schemeClr val="tx1"/>
                </a:solidFill>
              </a:rPr>
              <a:t>Ctrl key</a:t>
            </a:r>
            <a:r>
              <a:rPr lang="en-US" sz="1800" dirty="0">
                <a:solidFill>
                  <a:schemeClr val="tx1"/>
                </a:solidFill>
              </a:rPr>
              <a:t> and </a:t>
            </a:r>
            <a:r>
              <a:rPr lang="en-US" sz="1800" b="1" dirty="0">
                <a:solidFill>
                  <a:schemeClr val="tx1"/>
                </a:solidFill>
              </a:rPr>
              <a:t>roll your mouse wheel </a:t>
            </a:r>
            <a:r>
              <a:rPr lang="en-US" sz="1800" dirty="0">
                <a:solidFill>
                  <a:schemeClr val="tx1"/>
                </a:solidFill>
              </a:rPr>
              <a:t>to change the text size to the size you wish to use. Otherwise, use the magnify class icon with the plus sign to increase the font size.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35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0303 Notepad++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5"/>
            <a:ext cx="8185266" cy="160413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0303 Notepad++ for Windows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Viewing your HTML on a Browser: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To “see” your code render on a browser window, click on “</a:t>
            </a:r>
            <a:r>
              <a:rPr lang="en-US" sz="1800" b="1" dirty="0">
                <a:solidFill>
                  <a:schemeClr val="tx1"/>
                </a:solidFill>
              </a:rPr>
              <a:t>Run</a:t>
            </a:r>
            <a:r>
              <a:rPr lang="en-US" sz="1800" dirty="0">
                <a:solidFill>
                  <a:schemeClr val="tx1"/>
                </a:solidFill>
              </a:rPr>
              <a:t>” menu and choose which browser to test. Make sure your files are </a:t>
            </a:r>
            <a:r>
              <a:rPr lang="en-US" sz="1800" b="1" dirty="0">
                <a:solidFill>
                  <a:schemeClr val="tx1"/>
                </a:solidFill>
              </a:rPr>
              <a:t>saved</a:t>
            </a:r>
            <a:r>
              <a:rPr lang="en-US" sz="1800" dirty="0">
                <a:solidFill>
                  <a:schemeClr val="tx1"/>
                </a:solidFill>
              </a:rPr>
              <a:t> before you choose: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“</a:t>
            </a:r>
            <a:r>
              <a:rPr lang="en-US" sz="1800" b="1" dirty="0">
                <a:solidFill>
                  <a:schemeClr val="tx1"/>
                </a:solidFill>
              </a:rPr>
              <a:t>Run &gt; …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467D99C-4668-4DCD-B5DA-63E3B16CD6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670" y="3043424"/>
            <a:ext cx="7343775" cy="18859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99440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0303 Notepad++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5"/>
            <a:ext cx="5294602" cy="110008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0303 Notepad++ for Windows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Saving your files as your work: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You know your file is saved when the icon is “</a:t>
            </a:r>
            <a:r>
              <a:rPr lang="en-US" sz="1800" b="1" dirty="0">
                <a:solidFill>
                  <a:schemeClr val="tx1"/>
                </a:solidFill>
              </a:rPr>
              <a:t>blue</a:t>
            </a:r>
            <a:r>
              <a:rPr lang="en-US" sz="1800" dirty="0">
                <a:solidFill>
                  <a:schemeClr val="tx1"/>
                </a:solidFill>
              </a:rPr>
              <a:t>”.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E15250-34D8-4663-8493-12C7F88D71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152" y="1277145"/>
            <a:ext cx="3000375" cy="50196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A56E680-7225-4F92-9E6A-23CC4AF1B3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5996" y="2543367"/>
            <a:ext cx="1971675" cy="16573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81745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0303 Notepad++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5"/>
            <a:ext cx="8185266" cy="131610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0303 Notepad++ for Windows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And “</a:t>
            </a:r>
            <a:r>
              <a:rPr lang="en-US" sz="1800" b="1" dirty="0">
                <a:solidFill>
                  <a:schemeClr val="tx1"/>
                </a:solidFill>
              </a:rPr>
              <a:t>red</a:t>
            </a:r>
            <a:r>
              <a:rPr lang="en-US" sz="1800" dirty="0">
                <a:solidFill>
                  <a:schemeClr val="tx1"/>
                </a:solidFill>
              </a:rPr>
              <a:t>” if you have not saved the file!.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To Save a file: </a:t>
            </a:r>
            <a:r>
              <a:rPr lang="en-US" sz="1800" b="1" dirty="0">
                <a:solidFill>
                  <a:schemeClr val="tx1"/>
                </a:solidFill>
              </a:rPr>
              <a:t>Ctrl + 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To Save As: </a:t>
            </a:r>
            <a:r>
              <a:rPr lang="en-US" sz="1800" b="1" dirty="0">
                <a:solidFill>
                  <a:schemeClr val="tx1"/>
                </a:solidFill>
              </a:rPr>
              <a:t>Ctrl + Alt + S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95A8725-8761-439F-8F5D-6CFEE472D8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400" y="2834806"/>
            <a:ext cx="1752600" cy="16478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13458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0303 Notepad++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5"/>
            <a:ext cx="8185266" cy="254024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0303 Notepad++ for Windows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Turn off Autocompletion!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 have also found that while “learning” how to code, the </a:t>
            </a:r>
            <a:r>
              <a:rPr lang="en-US" sz="1800" b="1" dirty="0">
                <a:solidFill>
                  <a:schemeClr val="tx1"/>
                </a:solidFill>
              </a:rPr>
              <a:t>Auto-Completion</a:t>
            </a:r>
            <a:r>
              <a:rPr lang="en-US" sz="1800" dirty="0">
                <a:solidFill>
                  <a:schemeClr val="tx1"/>
                </a:solidFill>
              </a:rPr>
              <a:t> is not helpful (brains get lazy!).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If you really want to learn how to code, turn off all the auto completion settings (</a:t>
            </a:r>
            <a:r>
              <a:rPr lang="en-US" sz="1800" b="1" dirty="0">
                <a:solidFill>
                  <a:schemeClr val="tx1"/>
                </a:solidFill>
              </a:rPr>
              <a:t>uncheck all the boxes</a:t>
            </a:r>
            <a:r>
              <a:rPr lang="en-US" sz="1800" dirty="0">
                <a:solidFill>
                  <a:schemeClr val="tx1"/>
                </a:solidFill>
              </a:rPr>
              <a:t>). 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When you can code in your sleep, you can turn this back on but meantime… let your brain learn how this all works without help!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20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</TotalTime>
  <Words>796</Words>
  <Application>Microsoft Office PowerPoint</Application>
  <PresentationFormat>On-screen Show (4:3)</PresentationFormat>
  <Paragraphs>133</Paragraphs>
  <Slides>18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Office 佈景主題</vt:lpstr>
      <vt:lpstr>0303 Notepad++</vt:lpstr>
      <vt:lpstr>0303 Notepad++</vt:lpstr>
      <vt:lpstr>0303 Notepad++</vt:lpstr>
      <vt:lpstr>0303 Notepad++</vt:lpstr>
      <vt:lpstr>0303 Notepad++</vt:lpstr>
      <vt:lpstr>0303 Notepad++</vt:lpstr>
      <vt:lpstr>0303 Notepad++</vt:lpstr>
      <vt:lpstr>0303 Notepad++</vt:lpstr>
      <vt:lpstr>0303 Notepad++</vt:lpstr>
      <vt:lpstr>0303 Notepad++</vt:lpstr>
      <vt:lpstr>0303 Notepad++</vt:lpstr>
      <vt:lpstr>0303.1 Video of Notepad++</vt:lpstr>
      <vt:lpstr>0303.1 Video of Notepad++</vt:lpstr>
      <vt:lpstr>0303.1 Video of Notepad++</vt:lpstr>
      <vt:lpstr>0303.1 Video of Notepad++</vt:lpstr>
      <vt:lpstr>0303.1 Video of Notepad++</vt:lpstr>
      <vt:lpstr>0303.1 Video of Notepad++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362</cp:revision>
  <dcterms:created xsi:type="dcterms:W3CDTF">2018-09-28T16:40:41Z</dcterms:created>
  <dcterms:modified xsi:type="dcterms:W3CDTF">2019-09-25T03:59:17Z</dcterms:modified>
</cp:coreProperties>
</file>