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9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84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0304 Text Editor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0304 Text Editor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5294602" cy="225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0304 Open HTML with Text Editor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Opening an existing HTML file: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want to open an existing HTML file to edit the code (</a:t>
            </a:r>
            <a:r>
              <a:rPr lang="en-US" sz="1800" b="1" dirty="0">
                <a:solidFill>
                  <a:schemeClr val="tx1"/>
                </a:solidFill>
              </a:rPr>
              <a:t>myfile.html</a:t>
            </a:r>
            <a:r>
              <a:rPr lang="en-US" sz="1800" dirty="0">
                <a:solidFill>
                  <a:schemeClr val="tx1"/>
                </a:solidFill>
              </a:rPr>
              <a:t>) you can: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“Right-click” on the file and choose from the menu: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b="1" dirty="0">
                <a:solidFill>
                  <a:schemeClr val="tx1"/>
                </a:solidFill>
              </a:rPr>
              <a:t>Open File in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BBEdit</a:t>
            </a:r>
            <a:r>
              <a:rPr lang="en-US" sz="1800" dirty="0">
                <a:solidFill>
                  <a:schemeClr val="tx1"/>
                </a:solidFill>
              </a:rPr>
              <a:t>” or “</a:t>
            </a:r>
            <a:r>
              <a:rPr lang="en-US" sz="1800" b="1" dirty="0">
                <a:solidFill>
                  <a:schemeClr val="tx1"/>
                </a:solidFill>
              </a:rPr>
              <a:t>Edit with Notepad++”.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6D3DE9-01E0-42AB-B647-645D8225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320805"/>
            <a:ext cx="2857500" cy="462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0304 Text Editor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16041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0304 Open HTML with Text Editor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</a:t>
            </a:r>
            <a:r>
              <a:rPr lang="en-US" sz="1800" dirty="0">
                <a:solidFill>
                  <a:schemeClr val="tx1"/>
                </a:solidFill>
              </a:rPr>
              <a:t>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the application and choose “</a:t>
            </a:r>
            <a:r>
              <a:rPr lang="en-US" sz="1800" b="1" dirty="0">
                <a:solidFill>
                  <a:schemeClr val="tx1"/>
                </a:solidFill>
              </a:rPr>
              <a:t>File &gt; Open</a:t>
            </a:r>
            <a:r>
              <a:rPr lang="en-US" sz="1800" dirty="0">
                <a:solidFill>
                  <a:schemeClr val="tx1"/>
                </a:solidFill>
              </a:rPr>
              <a:t>” and look for your file that way.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view the html page in a </a:t>
            </a:r>
            <a:r>
              <a:rPr lang="en-US" sz="1800" b="1" dirty="0">
                <a:solidFill>
                  <a:schemeClr val="tx1"/>
                </a:solidFill>
              </a:rPr>
              <a:t>browser</a:t>
            </a:r>
            <a:r>
              <a:rPr lang="en-US" sz="1800" dirty="0">
                <a:solidFill>
                  <a:schemeClr val="tx1"/>
                </a:solidFill>
              </a:rPr>
              <a:t> simply double click the file or drag to browser 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A99E99-4CD8-4905-8752-DE4F6E70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078" y="3210951"/>
            <a:ext cx="7086600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B378E2-5A24-4038-B7EF-018B4699D962}"/>
              </a:ext>
            </a:extLst>
          </p:cNvPr>
          <p:cNvSpPr/>
          <p:nvPr/>
        </p:nvSpPr>
        <p:spPr>
          <a:xfrm>
            <a:off x="1524000" y="4594726"/>
            <a:ext cx="815752" cy="2744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3CE03-71C7-4242-8E33-67FBB100E809}"/>
              </a:ext>
            </a:extLst>
          </p:cNvPr>
          <p:cNvSpPr/>
          <p:nvPr/>
        </p:nvSpPr>
        <p:spPr>
          <a:xfrm>
            <a:off x="4170978" y="4941168"/>
            <a:ext cx="1066800" cy="2744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7765A0-3B36-4C29-A6D6-C6F8A54E966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339752" y="4731943"/>
            <a:ext cx="1831226" cy="346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128</Words>
  <Application>Microsoft Office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0304 Text Editor</vt:lpstr>
      <vt:lpstr>0304 Text Editor</vt:lpstr>
      <vt:lpstr>0304 Text Editor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368</cp:revision>
  <dcterms:created xsi:type="dcterms:W3CDTF">2018-09-28T16:40:41Z</dcterms:created>
  <dcterms:modified xsi:type="dcterms:W3CDTF">2019-09-25T04:08:52Z</dcterms:modified>
</cp:coreProperties>
</file>