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9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3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0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0305 Shortcut Key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0305 Shortcut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7814882" cy="225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0305 I</a:t>
            </a:r>
            <a:r>
              <a:rPr lang="en-US" sz="1800" b="1" dirty="0">
                <a:solidFill>
                  <a:schemeClr val="tx1"/>
                </a:solidFill>
              </a:rPr>
              <a:t>mportant Short Cut Keys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Short Cut Keys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some commonly used shortcut keys found on most all applications and can truly increase efficiency in your workflow. Benefits include: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Increased Speed as hands are already on keyboard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Less stress on mouse hand! No need to move up to main menu and back down to location on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0305 Shortcut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7814882" cy="740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0305 I</a:t>
            </a:r>
            <a:r>
              <a:rPr lang="en-US" sz="1800" b="1" dirty="0">
                <a:solidFill>
                  <a:schemeClr val="tx1"/>
                </a:solidFill>
              </a:rPr>
              <a:t>mportant Short Cut Keys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Short Cut Keys for Mac and Window OS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77104F9-1D99-43CD-BD5C-AC0A29A6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32519"/>
              </p:ext>
            </p:extLst>
          </p:nvPr>
        </p:nvGraphicFramePr>
        <p:xfrm>
          <a:off x="1331640" y="2217063"/>
          <a:ext cx="648072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16">
                  <a:extLst>
                    <a:ext uri="{9D8B030D-6E8A-4147-A177-3AD203B41FA5}">
                      <a16:colId xmlns:a16="http://schemas.microsoft.com/office/drawing/2014/main" val="314410463"/>
                    </a:ext>
                  </a:extLst>
                </a:gridCol>
                <a:gridCol w="2033055">
                  <a:extLst>
                    <a:ext uri="{9D8B030D-6E8A-4147-A177-3AD203B41FA5}">
                      <a16:colId xmlns:a16="http://schemas.microsoft.com/office/drawing/2014/main" val="886087258"/>
                    </a:ext>
                  </a:extLst>
                </a:gridCol>
                <a:gridCol w="2545649">
                  <a:extLst>
                    <a:ext uri="{9D8B030D-6E8A-4147-A177-3AD203B41FA5}">
                      <a16:colId xmlns:a16="http://schemas.microsoft.com/office/drawing/2014/main" val="3333018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Mac Short Cut Key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Windows Shortcut Key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7829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Save File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Cmd+S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Ctrl+S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8809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Undo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Cmd+Z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Ctrl+Z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02452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Copy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Cmd+C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Ctrl+C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15952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Paste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Cmd+V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Ctrl+V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8649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Cut/Copy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Cmd+X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Cntrl+X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35761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Select All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Cmd+A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Ctrl+A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314426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7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0305 Shortcut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7814882" cy="740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0305 I</a:t>
            </a:r>
            <a:r>
              <a:rPr lang="en-US" sz="1800" b="1" dirty="0">
                <a:solidFill>
                  <a:schemeClr val="tx1"/>
                </a:solidFill>
              </a:rPr>
              <a:t>mportant Short Cut Keys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Short Cut Keys for Mac and Window OS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77104F9-1D99-43CD-BD5C-AC0A29A6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56982"/>
              </p:ext>
            </p:extLst>
          </p:nvPr>
        </p:nvGraphicFramePr>
        <p:xfrm>
          <a:off x="1331640" y="2217063"/>
          <a:ext cx="6480720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16">
                  <a:extLst>
                    <a:ext uri="{9D8B030D-6E8A-4147-A177-3AD203B41FA5}">
                      <a16:colId xmlns:a16="http://schemas.microsoft.com/office/drawing/2014/main" val="314410463"/>
                    </a:ext>
                  </a:extLst>
                </a:gridCol>
                <a:gridCol w="2033055">
                  <a:extLst>
                    <a:ext uri="{9D8B030D-6E8A-4147-A177-3AD203B41FA5}">
                      <a16:colId xmlns:a16="http://schemas.microsoft.com/office/drawing/2014/main" val="886087258"/>
                    </a:ext>
                  </a:extLst>
                </a:gridCol>
                <a:gridCol w="2545649">
                  <a:extLst>
                    <a:ext uri="{9D8B030D-6E8A-4147-A177-3AD203B41FA5}">
                      <a16:colId xmlns:a16="http://schemas.microsoft.com/office/drawing/2014/main" val="3333018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Mac Short Cut Key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Windows Shortcut Key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7829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Cmd+F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Ctrl+F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1607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 Document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44360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Quit Application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Cmd+Q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77585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Preferences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Cmd+,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44035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4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0305 Shortcut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7814882" cy="740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0305 I</a:t>
            </a:r>
            <a:r>
              <a:rPr lang="en-US" sz="1800" b="1" dirty="0">
                <a:solidFill>
                  <a:schemeClr val="tx1"/>
                </a:solidFill>
              </a:rPr>
              <a:t>mportant Short Cut Keys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Short Cut Keys for Mac and Window OS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77104F9-1D99-43CD-BD5C-AC0A29A6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04068"/>
              </p:ext>
            </p:extLst>
          </p:nvPr>
        </p:nvGraphicFramePr>
        <p:xfrm>
          <a:off x="1168615" y="2308860"/>
          <a:ext cx="6480720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16">
                  <a:extLst>
                    <a:ext uri="{9D8B030D-6E8A-4147-A177-3AD203B41FA5}">
                      <a16:colId xmlns:a16="http://schemas.microsoft.com/office/drawing/2014/main" val="314410463"/>
                    </a:ext>
                  </a:extLst>
                </a:gridCol>
                <a:gridCol w="2033055">
                  <a:extLst>
                    <a:ext uri="{9D8B030D-6E8A-4147-A177-3AD203B41FA5}">
                      <a16:colId xmlns:a16="http://schemas.microsoft.com/office/drawing/2014/main" val="886087258"/>
                    </a:ext>
                  </a:extLst>
                </a:gridCol>
                <a:gridCol w="2545649">
                  <a:extLst>
                    <a:ext uri="{9D8B030D-6E8A-4147-A177-3AD203B41FA5}">
                      <a16:colId xmlns:a16="http://schemas.microsoft.com/office/drawing/2014/main" val="33330187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Shortcuts in the Browser</a:t>
                      </a:r>
                    </a:p>
                  </a:txBody>
                  <a:tcPr marL="142875" marR="142875" marT="142875" marB="14287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</a:p>
                  </a:txBody>
                  <a:tcPr marL="142875" marR="142875" marT="142875" marB="1428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Mac Short Cut Key</a:t>
                      </a:r>
                    </a:p>
                  </a:txBody>
                  <a:tcPr marL="142875" marR="142875" marT="142875" marB="1428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Windows Shortcut Key</a:t>
                      </a:r>
                    </a:p>
                  </a:txBody>
                  <a:tcPr marL="142875" marR="142875" marT="142875" marB="14287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3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Tab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Cmd+T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Ctrl+T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1607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Window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Cmd+N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Ctrl+N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44360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Refresh Window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Cmd+R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Ctrl+R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77585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350</Words>
  <Application>Microsoft Office PowerPoint</Application>
  <PresentationFormat>On-screen Show (4:3)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0305 Shortcut Key</vt:lpstr>
      <vt:lpstr>0305 Shortcut Key</vt:lpstr>
      <vt:lpstr>0305 Shortcut Key</vt:lpstr>
      <vt:lpstr>0305 Shortcut Key</vt:lpstr>
      <vt:lpstr>0305 Shortcut Key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374</cp:revision>
  <dcterms:created xsi:type="dcterms:W3CDTF">2018-09-28T16:40:41Z</dcterms:created>
  <dcterms:modified xsi:type="dcterms:W3CDTF">2019-09-25T04:22:23Z</dcterms:modified>
</cp:coreProperties>
</file>