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6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9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0306 Wrap-up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0306 Wrap-up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7814882" cy="49165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0306 Wrap-up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have completed Module 3 and explored the various tools used to write HTML (and other languages)!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learned: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are able to: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and install a text editor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 up text editor preferences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did: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through the module materials on Tools used for Coding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Watched lecture videos demonstrating activities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Downloaded and installed a text editor of your choice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Posted to the Discussion telling us which text-editor you are using!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What's next: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next Module we will take a look at setting up your first web page, naming conventions and some basic HTML code!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48</Words>
  <Application>Microsoft Office PowerPoint</Application>
  <PresentationFormat>On-screen Show 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0306 Wrap-up</vt:lpstr>
      <vt:lpstr>0306 Wrap-up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378</cp:revision>
  <dcterms:created xsi:type="dcterms:W3CDTF">2018-09-28T16:40:41Z</dcterms:created>
  <dcterms:modified xsi:type="dcterms:W3CDTF">2019-09-25T04:41:07Z</dcterms:modified>
</cp:coreProperties>
</file>