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www.ucsc-extension.edu/certificate-program/offering/python-programme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hyperlink" Target="https://www.ucsc-extension.edu/certificate-program/offering/python-programm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0401 Dictionary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C212C4-E73A-4C69-8766-8B6E4D47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45821"/>
            <a:ext cx="3096344" cy="17969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93D885-A1A7-4847-A82B-B9389833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24" y="2995357"/>
            <a:ext cx="3104139" cy="37476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keep your identifier from being imported with “from module import *” by prefixing _ (e.g., _x, or _y). You cannot see _x, _y in 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981244-956C-48C4-86BE-8726D8D54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3966962"/>
            <a:ext cx="4788024" cy="12574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057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C212C4-E73A-4C69-8766-8B6E4D47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45821"/>
            <a:ext cx="3096344" cy="17969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keep your identifier from being imported with “from module import *” by prefixing _ (e.g., _x, or _y). You cannot see _x, _y in 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833D4-62E9-4AF0-AE1C-EFBCD0807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74" y="2883921"/>
            <a:ext cx="509587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0D423-927D-44F2-9321-3307BCB51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168" y="2145820"/>
            <a:ext cx="5373144" cy="9231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29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8320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py_dict_in_video.py: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Two dictionaries: </a:t>
            </a:r>
            <a:r>
              <a:rPr lang="en-US" sz="1800" dirty="0" err="1">
                <a:solidFill>
                  <a:schemeClr val="tx1"/>
                </a:solidFill>
              </a:rPr>
              <a:t>py_list</a:t>
            </a:r>
            <a:r>
              <a:rPr lang="en-US" sz="1800" dirty="0">
                <a:solidFill>
                  <a:schemeClr val="tx1"/>
                </a:solidFill>
              </a:rPr>
              <a:t> = {} and py_dict2 = { ‘key’: ‘value’}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C538EB-2906-4618-8839-6CB4415F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14396"/>
            <a:ext cx="6677025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367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4008986" cy="169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py_dict_in_video.py: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CollectEntries</a:t>
            </a:r>
            <a:r>
              <a:rPr lang="en-US" sz="1800" dirty="0">
                <a:solidFill>
                  <a:schemeClr val="tx1"/>
                </a:solidFill>
              </a:rPr>
              <a:t>(): Collect the entries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FindDefinition</a:t>
            </a:r>
            <a:r>
              <a:rPr lang="en-US" sz="1800" dirty="0">
                <a:solidFill>
                  <a:schemeClr val="tx1"/>
                </a:solidFill>
              </a:rPr>
              <a:t>():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MakePrompt</a:t>
            </a:r>
            <a:r>
              <a:rPr lang="en-US" sz="1800" dirty="0">
                <a:solidFill>
                  <a:schemeClr val="tx1"/>
                </a:solidFill>
              </a:rPr>
              <a:t>():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PrintEntries</a:t>
            </a:r>
            <a:r>
              <a:rPr lang="en-US" sz="1800" dirty="0">
                <a:solidFill>
                  <a:schemeClr val="tx1"/>
                </a:solidFill>
              </a:rPr>
              <a:t>():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2063D-B69B-45C7-A86B-37140031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00" y="1304590"/>
            <a:ext cx="4441372" cy="50517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814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2664296" cy="42883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py_dict_in_video.py: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the choice: ‘add’, ‘find’, ‘print’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Pick up the first character: ‘a’, ‘f’, ‘p’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Loop for choices’ key: ‘add’, ‘find’, print’.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Match the user input with key.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choices function with key. Call the function with associated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4E1FA8-5C1C-43D0-A67A-EF4F15E6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357166"/>
            <a:ext cx="5231801" cy="48053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012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763284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py_dict_in_video.py: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Execution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B313-3B34-45FA-8AF3-DDD3394AA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2388"/>
            <a:ext cx="7820025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322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Importing with from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Dictionaries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([2 ** x for x in range(8)])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283AB-10BD-4F21-A828-2786B38E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121" y="1952262"/>
            <a:ext cx="6645175" cy="44040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682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Deck of Cards: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3EA5B-53FB-4B6C-8ED9-74E06F8B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0" y="1981000"/>
            <a:ext cx="4269313" cy="38621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B124F9-74BD-40AB-A4B3-8AC1B3663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394" y="1336673"/>
            <a:ext cx="4131177" cy="24231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88F5FF-E9B0-4A8C-8A80-CAA60A518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4192718"/>
            <a:ext cx="5678356" cy="18599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28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Improve Deck of Cards: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7185A-BDF1-4009-B747-DD540E5B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5" y="1929674"/>
            <a:ext cx="4142230" cy="39186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7EF5C-1364-4CAF-801F-7520415D8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4396713"/>
            <a:ext cx="5638540" cy="17685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906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 One line of print.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A3F9C-D194-47D7-BA3C-21E1C9EDD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00"/>
            <a:ext cx="6582692" cy="45453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047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Dollar String: nothing new to look at.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14485-2E34-4E7C-9A6D-D78F308F1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55175"/>
            <a:ext cx="3446684" cy="44660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F2E1EA-02CD-432E-853D-1094D7A5E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107" y="3861048"/>
            <a:ext cx="5909096" cy="8271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736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9040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Calculate Area: Use ‘from’ key word to import pi. ‘from math import pi’ means only the constant pi in the math module will be imported.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constant pi is available in the math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89527-E3CF-49D0-AC6E-FF2B28828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276872"/>
            <a:ext cx="5886893" cy="35108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B4A252-90A5-42E5-9622-90FE5ACA4399}"/>
              </a:ext>
            </a:extLst>
          </p:cNvPr>
          <p:cNvSpPr/>
          <p:nvPr/>
        </p:nvSpPr>
        <p:spPr>
          <a:xfrm>
            <a:off x="2483768" y="3717032"/>
            <a:ext cx="2160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45440-90CD-49F1-B494-6335CCF4CFEC}"/>
              </a:ext>
            </a:extLst>
          </p:cNvPr>
          <p:cNvSpPr/>
          <p:nvPr/>
        </p:nvSpPr>
        <p:spPr>
          <a:xfrm>
            <a:off x="907976" y="1988840"/>
            <a:ext cx="3808040" cy="2923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09006C-3C88-48FE-8E3E-22ABBF2C7352}"/>
              </a:ext>
            </a:extLst>
          </p:cNvPr>
          <p:cNvCxnSpPr>
            <a:stCxn id="11" idx="2"/>
          </p:cNvCxnSpPr>
          <p:nvPr/>
        </p:nvCxnSpPr>
        <p:spPr>
          <a:xfrm flipH="1">
            <a:off x="2582416" y="2281144"/>
            <a:ext cx="229580" cy="14358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7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51129D9-EEF9-47EB-B70C-DFA0F4EC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09015"/>
            <a:ext cx="2745426" cy="159162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78523-D1B8-4C48-A3C3-6177CF64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5" y="2841136"/>
            <a:ext cx="3876327" cy="35152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0401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‘from mod1 import *’ does not allowed the </a:t>
            </a:r>
            <a:r>
              <a:rPr lang="en-US" sz="1800" dirty="0" err="1">
                <a:solidFill>
                  <a:schemeClr val="tx1"/>
                </a:solidFill>
              </a:rPr>
              <a:t>mod.x</a:t>
            </a:r>
            <a:r>
              <a:rPr lang="en-US" sz="1800" dirty="0">
                <a:solidFill>
                  <a:schemeClr val="tx1"/>
                </a:solidFill>
              </a:rPr>
              <a:t> assignment.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372-BC0F-41B7-90C1-D10B5BF96F22}"/>
              </a:ext>
            </a:extLst>
          </p:cNvPr>
          <p:cNvSpPr/>
          <p:nvPr/>
        </p:nvSpPr>
        <p:spPr>
          <a:xfrm>
            <a:off x="1685457" y="5197285"/>
            <a:ext cx="2745426" cy="4760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F7803-F634-4759-B41F-ED48B0276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344" y="3106104"/>
            <a:ext cx="3686551" cy="33804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510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567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0401 Dictionary</vt:lpstr>
      <vt:lpstr>0401 Dictionary</vt:lpstr>
      <vt:lpstr>0401 Dictionary</vt:lpstr>
      <vt:lpstr>0401 Dictionary</vt:lpstr>
      <vt:lpstr>0401 Dictionary</vt:lpstr>
      <vt:lpstr>0401 Dictionary</vt:lpstr>
      <vt:lpstr>0401 Dictionary</vt:lpstr>
      <vt:lpstr>0401 Dictionary</vt:lpstr>
      <vt:lpstr>0401 Dictionary</vt:lpstr>
      <vt:lpstr>0401 Dictionary</vt:lpstr>
      <vt:lpstr>0401 Dictionary</vt:lpstr>
      <vt:lpstr>0401 Dictionary</vt:lpstr>
      <vt:lpstr>0401 Dictionary</vt:lpstr>
      <vt:lpstr>0401 Dictionary</vt:lpstr>
      <vt:lpstr>0401 Dictionary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368</cp:revision>
  <dcterms:created xsi:type="dcterms:W3CDTF">2018-09-28T16:40:41Z</dcterms:created>
  <dcterms:modified xsi:type="dcterms:W3CDTF">2019-06-18T05:28:20Z</dcterms:modified>
</cp:coreProperties>
</file>