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 Assignment: Lab 04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Assignment: Lab 04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1: Lab 04 (1)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8AD08-6AB4-4CCA-BA33-0DE69891E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96800"/>
            <a:ext cx="5798443" cy="48637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Assignment: Lab 04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1: Lab 04 (2)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08F6B-F25F-421D-923D-95594FF56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820598"/>
            <a:ext cx="6257925" cy="4476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479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Assignment: Lab 04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1: </a:t>
            </a:r>
            <a:r>
              <a:rPr lang="en-US" sz="1800">
                <a:solidFill>
                  <a:schemeClr val="tx1"/>
                </a:solidFill>
              </a:rPr>
              <a:t>Lab 04 (3)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1315F5-B3B5-4B6B-8D62-8BE1298D2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2154872"/>
            <a:ext cx="6181725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539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01.01 Lab 04 Solution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4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01.01 Lab 04 Solution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134362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1: Lab 04 Solution (1) 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66A5D-8933-4B58-96FE-D984351E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337921"/>
            <a:ext cx="4374333" cy="5422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342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01.01 Lab 04 Solution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134362" cy="68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1: Lab 04 Solution (2) 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FA2453-CF72-40A3-B725-43951FDB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288088"/>
            <a:ext cx="4601489" cy="53219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246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166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01 Assignment: Lab 04</vt:lpstr>
      <vt:lpstr>01 Assignment: Lab 04</vt:lpstr>
      <vt:lpstr>01 Assignment: Lab 04</vt:lpstr>
      <vt:lpstr>01 Assignment: Lab 04</vt:lpstr>
      <vt:lpstr>01.01 Lab 04 Solution</vt:lpstr>
      <vt:lpstr>01.01 Lab 04 Solution</vt:lpstr>
      <vt:lpstr>01.01 Lab 04 Solution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342</cp:revision>
  <dcterms:created xsi:type="dcterms:W3CDTF">2018-09-28T16:40:41Z</dcterms:created>
  <dcterms:modified xsi:type="dcterms:W3CDTF">2019-08-25T17:07:08Z</dcterms:modified>
</cp:coreProperties>
</file>