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Assignment: Lab 07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EF93C-D5FF-4E47-A836-767CCEE1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28" y="1834360"/>
            <a:ext cx="6219825" cy="474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9034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679EB-1D59-4A38-A48D-3325D0B1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163320"/>
            <a:ext cx="4978896" cy="53731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44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Assignment: Lab 07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(3)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1736-B8E4-4E4C-B2F1-FF5159B0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64" y="1952246"/>
            <a:ext cx="6086475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345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02.01 Lab 07 Solution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2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02.01 Lab 07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Solution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9692A-E886-441D-A6BC-46E74FC8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38129"/>
            <a:ext cx="4540499" cy="53367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10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02.01 Lab 07 Solution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55829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2: Lab 07 Solution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6703B-DB40-460D-B8EB-D53BFBA9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397097"/>
            <a:ext cx="5306696" cy="33493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381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2019/8/25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166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02 Assignment: Lab 07</vt:lpstr>
      <vt:lpstr>02 Assignment: Lab 07</vt:lpstr>
      <vt:lpstr>02 Assignment: Lab 07</vt:lpstr>
      <vt:lpstr>02 Assignment: Lab 07</vt:lpstr>
      <vt:lpstr>02.01 Lab 07 Solution</vt:lpstr>
      <vt:lpstr>02.01 Lab 07 Solution</vt:lpstr>
      <vt:lpstr>02.01 Lab 07 Solution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349</cp:revision>
  <dcterms:created xsi:type="dcterms:W3CDTF">2018-09-28T16:40:41Z</dcterms:created>
  <dcterms:modified xsi:type="dcterms:W3CDTF">2019-08-25T17:16:39Z</dcterms:modified>
</cp:coreProperties>
</file>