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Assignment: Lab 11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7B585-1FD3-4CE1-B8F4-75EA5059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4271"/>
            <a:ext cx="6200775" cy="488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B6EB6-7A4D-448A-A71F-CA8C8DD1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9" y="1981000"/>
            <a:ext cx="6086475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5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12203-06FC-4A20-8003-478DE6AB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55915"/>
            <a:ext cx="62484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24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AC622-FBEB-4076-9DEA-A4F64FBC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2114550"/>
            <a:ext cx="572452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1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164CA-3539-4373-A8B4-065D1677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891223"/>
            <a:ext cx="6086475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791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03.01 Lab 11 Solution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03.01 Lab 11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27837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 11 Solution (1):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F21A7-3DED-448E-B470-F7FED788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257446"/>
            <a:ext cx="4044589" cy="530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992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03.01 Lab 11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27837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 11 Solution (2):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AF852-3228-4C3E-833A-9E1492B3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72852"/>
            <a:ext cx="4067175" cy="515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182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216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03 Assignment: Lab 11</vt:lpstr>
      <vt:lpstr>03 Assignment: Lab 11</vt:lpstr>
      <vt:lpstr>03 Assignment: Lab 11</vt:lpstr>
      <vt:lpstr>03 Assignment: Lab 11</vt:lpstr>
      <vt:lpstr>03 Assignment: Lab 11</vt:lpstr>
      <vt:lpstr>03 Assignment: Lab 11</vt:lpstr>
      <vt:lpstr>03.01 Lab 11 Solution</vt:lpstr>
      <vt:lpstr>03.01 Lab 11 Solution</vt:lpstr>
      <vt:lpstr>03.01 Lab 11 Solution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360</cp:revision>
  <dcterms:created xsi:type="dcterms:W3CDTF">2018-09-28T16:40:41Z</dcterms:created>
  <dcterms:modified xsi:type="dcterms:W3CDTF">2019-08-25T17:03:40Z</dcterms:modified>
</cp:coreProperties>
</file>