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3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59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04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 Assignment: Lab 17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(3)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6AA82D-0E32-4B41-9CD5-09EA3C50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257265"/>
            <a:ext cx="4070893" cy="53012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1810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(4)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E3091-EACB-4813-9E8F-6BF47B9E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541" y="1288945"/>
            <a:ext cx="4085193" cy="50851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930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(5)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D31BAC-AF64-44B2-B8B3-68EEBA6EF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04" y="1372852"/>
            <a:ext cx="3953268" cy="51571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866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(6)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E8A11-E50E-41A7-9B50-979650F45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415238"/>
            <a:ext cx="3456268" cy="53012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7951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(8)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7037F9-0AB3-4B2C-AB41-0095CE3C6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372852"/>
            <a:ext cx="4250177" cy="51571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93575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(9)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DEB6FE-8A6C-4F8E-AD1F-47420BDF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362" y="1395438"/>
            <a:ext cx="4265551" cy="50851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6922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(10)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138D9-6C6F-49C4-8262-CDD57219E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922" y="1372852"/>
            <a:ext cx="3874074" cy="50131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266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(11)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11F97B-416F-4556-83B3-8412229B6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296144"/>
            <a:ext cx="3797058" cy="47971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09094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(12)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91477-2E3D-48FC-9F5D-BF4197C4A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296144"/>
            <a:ext cx="3743191" cy="47971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28465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(13)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EEAEAF-E7F4-4B6C-A424-2C8C3B777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372852"/>
            <a:ext cx="3901514" cy="50851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9664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Assignment: Lab 17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133600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(1)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6792F-2ABE-4AA8-AED4-0B9A0D7FE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232761"/>
            <a:ext cx="5740179" cy="51571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(14)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28AB9D-39BB-42A6-AC9E-8312C797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73" y="1372852"/>
            <a:ext cx="4068216" cy="52038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9935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(15)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7A063C-F1DA-4127-94E7-F412107DC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373215"/>
            <a:ext cx="3209925" cy="981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5631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(16)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60E8E2-5CB7-40BF-9D01-37EF64387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372852"/>
            <a:ext cx="3507071" cy="47971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2023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(17)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0C2AA-0547-4682-8F2F-DC049933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337694"/>
            <a:ext cx="3879120" cy="50851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1853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(18)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7EE30E-0A8B-4BE0-93DF-62BC5EE20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213" y="1443768"/>
            <a:ext cx="4117849" cy="53012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06594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(19)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C8D6A5-A326-4C06-A010-EABDA8E0A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984" y="1343174"/>
            <a:ext cx="4114105" cy="50131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74963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(20)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3AA2A-7674-4EF0-BC24-8C6E60D8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503" y="1415182"/>
            <a:ext cx="3676761" cy="49411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59137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(21)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BF5846-5427-4354-A503-6384D770D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232" y="1372852"/>
            <a:ext cx="4493966" cy="48644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82547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(22)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8C52A-7F41-450C-83D2-6F6BDDF41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532" y="1372852"/>
            <a:ext cx="4122225" cy="51571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88740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(23)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B4DFDB-629C-4FE4-93B9-742BB65CD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828" y="1372852"/>
            <a:ext cx="3501892" cy="50131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0195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Assignment: Lab 17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030906" cy="3398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(2)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F0892B-5760-44BD-A074-4992785FD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111355"/>
            <a:ext cx="6067425" cy="3419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58802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(24)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4A4783-0B54-4DDC-8F36-5F92A60BD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530" y="2110419"/>
            <a:ext cx="5972175" cy="3400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41206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Assignment: Lab 17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030906" cy="3398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(3)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572D2-94A0-462C-8D0F-A29EBC571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887" y="1748348"/>
            <a:ext cx="6172200" cy="4810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2232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Assignment: Lab 17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030906" cy="3398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(4)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0D02E8-10F2-4AD8-8304-D8454F31E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77120"/>
            <a:ext cx="6010275" cy="4514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1957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Assignment: Lab 17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030906" cy="3398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(5)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F3FFF3-9CE9-4EE7-94E6-927AC36A7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777120"/>
            <a:ext cx="6029325" cy="1504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0480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04.01 Lab 17 Solution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6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030906" cy="3398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(1)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2E107E-D1A8-4489-B191-42D277339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00931"/>
            <a:ext cx="5562600" cy="3943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661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04.01 Lab 17 Solutions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4: Lab 17 Solution (2)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8B09D-28F5-473C-900B-3EE54BC10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275448"/>
            <a:ext cx="4611518" cy="54851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810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806</Words>
  <Application>Microsoft Office PowerPoint</Application>
  <PresentationFormat>On-screen Show (4:3)</PresentationFormat>
  <Paragraphs>150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佈景主題</vt:lpstr>
      <vt:lpstr>04 Assignment: Lab 17</vt:lpstr>
      <vt:lpstr>04 Assignment: Lab 17</vt:lpstr>
      <vt:lpstr>04 Assignment: Lab 17</vt:lpstr>
      <vt:lpstr>04 Assignment: Lab 17</vt:lpstr>
      <vt:lpstr>04 Assignment: Lab 17</vt:lpstr>
      <vt:lpstr>04 Assignment: Lab 17</vt:lpstr>
      <vt:lpstr>04.01 Lab 17 Solution</vt:lpstr>
      <vt:lpstr>04.01 Lab 17 Solutions</vt:lpstr>
      <vt:lpstr>04.01 Lab 17 Solutions</vt:lpstr>
      <vt:lpstr>04.01 Lab 17 Solutions</vt:lpstr>
      <vt:lpstr>04.01 Lab 17 Solutions</vt:lpstr>
      <vt:lpstr>04.01 Lab 17 Solutions</vt:lpstr>
      <vt:lpstr>04.01 Lab 17 Solutions</vt:lpstr>
      <vt:lpstr>04.01 Lab 17 Solutions</vt:lpstr>
      <vt:lpstr>04.01 Lab 17 Solutions</vt:lpstr>
      <vt:lpstr>04.01 Lab 17 Solutions</vt:lpstr>
      <vt:lpstr>04.01 Lab 17 Solutions</vt:lpstr>
      <vt:lpstr>04.01 Lab 17 Solutions</vt:lpstr>
      <vt:lpstr>04.01 Lab 17 Solutions</vt:lpstr>
      <vt:lpstr>04.01 Lab 17 Solutions</vt:lpstr>
      <vt:lpstr>04.01 Lab 17 Solutions</vt:lpstr>
      <vt:lpstr>04.01 Lab 17 Solutions</vt:lpstr>
      <vt:lpstr>04.01 Lab 17 Solutions</vt:lpstr>
      <vt:lpstr>04.01 Lab 17 Solutions</vt:lpstr>
      <vt:lpstr>04.01 Lab 17 Solutions</vt:lpstr>
      <vt:lpstr>04.01 Lab 17 Solutions</vt:lpstr>
      <vt:lpstr>04.01 Lab 17 Solutions</vt:lpstr>
      <vt:lpstr>04.01 Lab 17 Solutions</vt:lpstr>
      <vt:lpstr>04.01 Lab 17 Solutions</vt:lpstr>
      <vt:lpstr>04.01 Lab 17 Solutions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396</cp:revision>
  <dcterms:created xsi:type="dcterms:W3CDTF">2018-09-28T16:40:41Z</dcterms:created>
  <dcterms:modified xsi:type="dcterms:W3CDTF">2019-09-10T02:14:59Z</dcterms:modified>
</cp:coreProperties>
</file>