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Installations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Python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45848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2 Interpreter Please go to http://python.org/download/ to download Python 2.7 for your computer.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Idle development environment comes in with the interpreter and, unless you have another environment you are using, this is a good way to start.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Why not Python 3? Please see http://wiki.python.org/moin/Python2orPython3.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my experience, by far most engineers are interested in Python 2 to continue the work of their companies.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While the move from another language to Python brings big gains in productivity, readability, and reusability, moving from 2 to 3 has no such gains.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Also, because some of the libraries have not yet been ported to 3, I believe that Python 2 is the practical choice for now.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want to use Python 3, that's ok too.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materials are about Python 2; any books you buy are probably about Python 3.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accept your assignments in either Python version.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215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 Installations</vt:lpstr>
      <vt:lpstr>1 Python Introduction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285</cp:revision>
  <dcterms:created xsi:type="dcterms:W3CDTF">2018-09-28T16:40:41Z</dcterms:created>
  <dcterms:modified xsi:type="dcterms:W3CDTF">2019-06-14T05:28:20Z</dcterms:modified>
</cp:coreProperties>
</file>