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7010400" cy="9296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0103 Style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4243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Class Style Guide One big advantage of Python is its readability.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write your code, always think of it as literature or art, something to be admired by a reader.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don’t understand a style listed below, we have probably not yet learned that part of Python.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You may break the style guide in certain circumstances – but you must have a good reason for everything you do that does not follow the style guide. Document that reason!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Do what is expected. Don’t give your reader a reason to think about anything but the intention of the code. No distractions; nothing unnecessary.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Be tasteful about documentation: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5848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Your code should not include documentation about language features, or about anything obvious.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 provide complete documentation about your modules, functions, and classes in doc strings.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the # when you want to document details for the reader of the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should be no external documentation, i.e., no README files.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 startAt="4"/>
            </a:pPr>
            <a:r>
              <a:rPr lang="en-US" sz="1800" dirty="0">
                <a:solidFill>
                  <a:schemeClr val="tx1"/>
                </a:solidFill>
              </a:rPr>
              <a:t>Indentations are 4 spaces. Don’t create deep nests of indents. Instead, improve your architecture. Maybe make more functions.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 startAt="4"/>
            </a:pPr>
            <a:r>
              <a:rPr lang="en-US" sz="1800" dirty="0">
                <a:solidFill>
                  <a:schemeClr val="tx1"/>
                </a:solidFill>
              </a:rPr>
              <a:t>No duplicate code (after you have learned to make functions).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 startAt="4"/>
            </a:pPr>
            <a:r>
              <a:rPr lang="en-US" sz="1800" dirty="0">
                <a:solidFill>
                  <a:schemeClr val="tx1"/>
                </a:solidFill>
              </a:rPr>
              <a:t>All functionality should be in functions (after you have learned to make functions).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 startAt="4"/>
            </a:pPr>
            <a:r>
              <a:rPr lang="en-US" sz="1800" dirty="0">
                <a:solidFill>
                  <a:schemeClr val="tx1"/>
                </a:solidFill>
              </a:rPr>
              <a:t>Labels are meaningful, long if necessary, and self-documenting. The case of your labels means a lot to the reader: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13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5848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variable labels are lower case with an underline to separate words.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CONSTANT LABELS are all upper case.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FunctionLabels</a:t>
            </a:r>
            <a:r>
              <a:rPr lang="en-US" sz="1800" dirty="0">
                <a:solidFill>
                  <a:schemeClr val="tx1"/>
                </a:solidFill>
              </a:rPr>
              <a:t> have every word capitalized, including the first. They start with verbs or are verbs.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ClassName</a:t>
            </a:r>
            <a:r>
              <a:rPr lang="en-US" sz="1800" dirty="0">
                <a:solidFill>
                  <a:schemeClr val="tx1"/>
                </a:solidFill>
              </a:rPr>
              <a:t> labels have every word capitalized, including the first. They are nouns.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module labels.py are lower case with an underline to separate words.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 startAt="8"/>
            </a:pPr>
            <a:r>
              <a:rPr lang="en-US" sz="1800" dirty="0">
                <a:solidFill>
                  <a:schemeClr val="tx1"/>
                </a:solidFill>
              </a:rPr>
              <a:t>A comma has a space after it, and no spaces before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 startAt="8"/>
            </a:pPr>
            <a:r>
              <a:rPr lang="en-US" sz="1800" dirty="0">
                <a:solidFill>
                  <a:schemeClr val="tx1"/>
                </a:solidFill>
              </a:rPr>
              <a:t>Usually the assignment operator has one space on each side: </a:t>
            </a:r>
            <a:r>
              <a:rPr lang="en-US" sz="1800" dirty="0" err="1">
                <a:solidFill>
                  <a:schemeClr val="tx1"/>
                </a:solidFill>
              </a:rPr>
              <a:t>bacon_strips</a:t>
            </a:r>
            <a:r>
              <a:rPr lang="en-US" sz="1800" dirty="0">
                <a:solidFill>
                  <a:schemeClr val="tx1"/>
                </a:solidFill>
              </a:rPr>
              <a:t> = 3 But: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53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0103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22721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function definitions, there are no spaces around the = in defaulted arguments: def </a:t>
            </a:r>
            <a:r>
              <a:rPr lang="en-US" sz="1800" dirty="0" err="1">
                <a:solidFill>
                  <a:schemeClr val="tx1"/>
                </a:solidFill>
              </a:rPr>
              <a:t>RateIt</a:t>
            </a:r>
            <a:r>
              <a:rPr lang="en-US" sz="1800" dirty="0">
                <a:solidFill>
                  <a:schemeClr val="tx1"/>
                </a:solidFill>
              </a:rPr>
              <a:t>(name, rating=100): pass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function calls, when providing keyword arguments, there are no spaces around the =: </a:t>
            </a:r>
            <a:r>
              <a:rPr lang="en-US" sz="1800" dirty="0" err="1">
                <a:solidFill>
                  <a:schemeClr val="tx1"/>
                </a:solidFill>
              </a:rPr>
              <a:t>RateIt</a:t>
            </a:r>
            <a:r>
              <a:rPr lang="en-US" sz="1800" dirty="0">
                <a:solidFill>
                  <a:schemeClr val="tx1"/>
                </a:solidFill>
              </a:rPr>
              <a:t>("Alice’s", rating=99)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 startAt="10"/>
            </a:pPr>
            <a:r>
              <a:rPr lang="en-US" sz="1800" dirty="0">
                <a:solidFill>
                  <a:schemeClr val="tx1"/>
                </a:solidFill>
              </a:rPr>
              <a:t>Parentheses have no spaces around them. Also: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 extra parentheses, unless they help readability.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Conditionals don’t have parentheses: if </a:t>
            </a:r>
            <a:r>
              <a:rPr lang="en-US" sz="1800" dirty="0" err="1">
                <a:solidFill>
                  <a:schemeClr val="tx1"/>
                </a:solidFill>
              </a:rPr>
              <a:t>chocolate_c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27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512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0103 Style</vt:lpstr>
      <vt:lpstr>0103 Style</vt:lpstr>
      <vt:lpstr>0103 Style</vt:lpstr>
      <vt:lpstr>0103 Style</vt:lpstr>
      <vt:lpstr>0103 Style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295</cp:revision>
  <cp:lastPrinted>2019-06-14T05:39:43Z</cp:lastPrinted>
  <dcterms:created xsi:type="dcterms:W3CDTF">2018-09-28T16:40:41Z</dcterms:created>
  <dcterms:modified xsi:type="dcterms:W3CDTF">2019-06-14T05:40:03Z</dcterms:modified>
</cp:coreProperties>
</file>