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0101 Output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0101 Output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4161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Execute a Python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Syntax: code block, colons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If, </a:t>
            </a:r>
            <a:r>
              <a:rPr lang="en-US" sz="1800" dirty="0" err="1">
                <a:solidFill>
                  <a:schemeClr val="tx1"/>
                </a:solidFill>
              </a:rPr>
              <a:t>elif</a:t>
            </a:r>
            <a:r>
              <a:rPr lang="en-US" sz="1800" dirty="0">
                <a:solidFill>
                  <a:schemeClr val="tx1"/>
                </a:solidFill>
              </a:rPr>
              <a:t>, and else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While and another else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to </a:t>
            </a:r>
            <a:r>
              <a:rPr lang="en-US" sz="1800" dirty="0" err="1">
                <a:solidFill>
                  <a:schemeClr val="tx1"/>
                </a:solidFill>
              </a:rPr>
              <a:t>stdout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Relational and logical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0101 Output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3494401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Primes.py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C9526-4CCA-4DBF-9660-9B0AC1713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05" y="1339101"/>
            <a:ext cx="4465989" cy="4877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734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0101 Output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3494401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Output.py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C3120-5DAF-4F50-8036-742CD798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7" y="1440159"/>
            <a:ext cx="4358497" cy="49276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433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0101 Output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306235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Condiotns.py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C1CEB-A7D3-4720-9722-181BD093E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345504"/>
            <a:ext cx="5097429" cy="4877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362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119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0101 Output</vt:lpstr>
      <vt:lpstr>0101 Output</vt:lpstr>
      <vt:lpstr>0101 Output</vt:lpstr>
      <vt:lpstr>0101 Output</vt:lpstr>
      <vt:lpstr>0101 Output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302</cp:revision>
  <dcterms:created xsi:type="dcterms:W3CDTF">2018-09-28T16:40:41Z</dcterms:created>
  <dcterms:modified xsi:type="dcterms:W3CDTF">2019-06-14T18:53:35Z</dcterms:modified>
</cp:coreProperties>
</file>