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0102 Input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34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 from stdin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Factory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Catching an Exception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Yet another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Formatted strings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Integer division issue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089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Lab01_3.py: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5905B-5E5E-4EA9-B204-44FF37C7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76" y="1372852"/>
            <a:ext cx="5587177" cy="3933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089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Lab01_4.py: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47190-3EF2-4013-A80E-918ABD79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72852"/>
            <a:ext cx="6086475" cy="507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29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089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Lab01_5.py: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180B5-68A5-4485-9DAA-477E0992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304085"/>
            <a:ext cx="4068557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4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089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Lab01_5x.py: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8D858-D444-4C73-B036-5B7011CE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74137"/>
            <a:ext cx="4023490" cy="5086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17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089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input06.</a:t>
            </a:r>
            <a:r>
              <a:rPr lang="en-US" sz="1800" dirty="0">
                <a:solidFill>
                  <a:schemeClr val="tx1"/>
                </a:solidFill>
              </a:rPr>
              <a:t>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630BA-D7AD-4EC8-BA66-17B91066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72851"/>
            <a:ext cx="3672408" cy="54152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546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0102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089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input07.py: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05145-B32D-45FD-B4C5-E2E352CC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407549"/>
            <a:ext cx="3757281" cy="5086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85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174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0102 Input</vt:lpstr>
      <vt:lpstr>0102 Input</vt:lpstr>
      <vt:lpstr>0102 Input</vt:lpstr>
      <vt:lpstr>0102 Input</vt:lpstr>
      <vt:lpstr>0102 Input</vt:lpstr>
      <vt:lpstr>0102 Input</vt:lpstr>
      <vt:lpstr>0102 Input</vt:lpstr>
      <vt:lpstr>0102 Input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298</cp:revision>
  <dcterms:created xsi:type="dcterms:W3CDTF">2018-09-28T16:40:41Z</dcterms:created>
  <dcterms:modified xsi:type="dcterms:W3CDTF">2019-06-14T22:27:56Z</dcterms:modified>
</cp:coreProperties>
</file>