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7" r:id="rId4"/>
    <p:sldId id="264" r:id="rId5"/>
    <p:sldId id="265" r:id="rId6"/>
    <p:sldId id="266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0103 for range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0103 for range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030906" cy="13360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Topics: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Range operator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loop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tuples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0103 for range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55829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forRange01.py.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ABC832-E820-4603-BBB7-1F04B0FA3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879" y="1372852"/>
            <a:ext cx="4626737" cy="509382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7209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0103 for range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55829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forRange02.py.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0C8A28-02D8-4B6C-BDA0-50D412F2C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372852"/>
            <a:ext cx="4981587" cy="370425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900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0103 for range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55829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forRange03.py.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F0E491-145C-46A9-8CB1-A2DB18FBF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372852"/>
            <a:ext cx="3717170" cy="509768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9370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0103 for range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55829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>
                <a:solidFill>
                  <a:schemeClr val="tx1"/>
                </a:solidFill>
              </a:rPr>
              <a:t>forRange04.</a:t>
            </a:r>
            <a:r>
              <a:rPr lang="en-US" sz="1800" dirty="0">
                <a:solidFill>
                  <a:schemeClr val="tx1"/>
                </a:solidFill>
              </a:rPr>
              <a:t>py.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2C462B-DCDD-4438-B97A-1C6DA203D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337" y="1390464"/>
            <a:ext cx="4909666" cy="407707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97780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127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0103 for range</vt:lpstr>
      <vt:lpstr>0103 for range</vt:lpstr>
      <vt:lpstr>0103 for range</vt:lpstr>
      <vt:lpstr>0103 for range</vt:lpstr>
      <vt:lpstr>0103 for range</vt:lpstr>
      <vt:lpstr>0103 for range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296</cp:revision>
  <dcterms:created xsi:type="dcterms:W3CDTF">2018-09-28T16:40:41Z</dcterms:created>
  <dcterms:modified xsi:type="dcterms:W3CDTF">2019-06-14T23:10:49Z</dcterms:modified>
</cp:coreProperties>
</file>