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C2101-37A2-45AC-AB63-2AE71088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13" y="1950034"/>
            <a:ext cx="5711019" cy="46084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607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2CB4A-0055-4B8E-B006-CE748E23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162" y="1372852"/>
            <a:ext cx="4494009" cy="50533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5CF77-C3AE-4892-8980-388AE8C9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964486"/>
            <a:ext cx="5058008" cy="44677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291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2E8FB-F946-4063-9D32-3FAD1730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31" y="1372852"/>
            <a:ext cx="3499071" cy="5112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076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3F4FE-7943-40AE-9E44-0186D473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15" y="1471941"/>
            <a:ext cx="3754485" cy="50865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34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9DDAA-5D1E-4D27-83B0-D247DBA6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77" y="1981000"/>
            <a:ext cx="4839245" cy="44042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447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8D14C-97AC-4A5D-9551-FE187C33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2167448"/>
            <a:ext cx="5838825" cy="4391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97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03677-B105-4264-BD58-2B0F3D77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746063"/>
            <a:ext cx="4638079" cy="45166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382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E58DE-E6A7-4C38-90D5-222654C2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79" y="1955358"/>
            <a:ext cx="5895975" cy="435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615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184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01 Quiz</vt:lpstr>
      <vt:lpstr>01 Quiz</vt:lpstr>
      <vt:lpstr>01 Quiz</vt:lpstr>
      <vt:lpstr>01 Quiz</vt:lpstr>
      <vt:lpstr>01 Quiz</vt:lpstr>
      <vt:lpstr>01 Quiz</vt:lpstr>
      <vt:lpstr>01 Quiz</vt:lpstr>
      <vt:lpstr>01 Quiz</vt:lpstr>
      <vt:lpstr>01 Quiz</vt:lpstr>
      <vt:lpstr>01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346</cp:revision>
  <dcterms:created xsi:type="dcterms:W3CDTF">2018-09-28T16:40:41Z</dcterms:created>
  <dcterms:modified xsi:type="dcterms:W3CDTF">2019-06-16T03:18:06Z</dcterms:modified>
</cp:coreProperties>
</file>