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1" r:id="rId12"/>
    <p:sldId id="274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csc-extension.edu/certificate-program/offering/python-programme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0201 Function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4A087-E8B9-425C-A3D7-1F76A789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Fun08_randrang.py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787521-3C9C-4A86-9350-00D100E3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83596"/>
            <a:ext cx="3803165" cy="4877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E3547-CA2C-4C56-90C4-30B33F4AA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982" y="4488866"/>
            <a:ext cx="4716004" cy="19644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050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Fun09_quiz.py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4068D-003B-40EC-ADBB-6440F1A34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269818"/>
            <a:ext cx="4156287" cy="5086532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4397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Fun10_quiz2.py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4AA0A-46F9-4BEC-9F9C-DCF7D12B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940755"/>
            <a:ext cx="5257660" cy="458646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033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17681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Topics: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Function protocols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None and import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Module: random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Introspection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Func01_range.py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54A5E-621D-4482-BA9A-24B937B5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37050"/>
            <a:ext cx="5481612" cy="413425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81651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Func02_rangefor.py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7E012-1B1A-4462-9C25-214DAB5B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003" y="1908175"/>
            <a:ext cx="7572375" cy="4448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4792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8185266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Func03_in.py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C908E-EE21-4960-8271-6FEA6B60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966958"/>
            <a:ext cx="6295231" cy="459151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3733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3782434" cy="76000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Fun04_lab03_5.py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Line 13 should be &gt; 1, not &gt; 0.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5ED0D-760F-4C3D-A902-C73DE2FE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66" y="1372852"/>
            <a:ext cx="4048299" cy="50590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504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414282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Fun05_funcArg.py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2FC877-FF79-40EB-8C7B-125646AE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9" y="1598915"/>
            <a:ext cx="5497978" cy="412525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12558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Fun06_order_counts.py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B8612-C972-4F6D-BFBF-E5EC691C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62471"/>
            <a:ext cx="4933062" cy="449526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83535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0201 Function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72852"/>
            <a:ext cx="291833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>
                <a:solidFill>
                  <a:schemeClr val="tx1"/>
                </a:solidFill>
              </a:rPr>
              <a:t>Fun07_right_order.</a:t>
            </a:r>
            <a:r>
              <a:rPr lang="en-US" sz="1800" dirty="0">
                <a:solidFill>
                  <a:schemeClr val="tx1"/>
                </a:solidFill>
              </a:rPr>
              <a:t>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https://www.ucsc-extension.edu/certificate-program/offering/python-programmers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2019/6/15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8B0947-406C-4C50-9C9F-718FF8F6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1918047"/>
            <a:ext cx="5894090" cy="434019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357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276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0201 Function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312</cp:revision>
  <dcterms:created xsi:type="dcterms:W3CDTF">2018-09-28T16:40:41Z</dcterms:created>
  <dcterms:modified xsi:type="dcterms:W3CDTF">2019-06-15T20:14:44Z</dcterms:modified>
</cp:coreProperties>
</file>