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0202 Scope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0202 Scope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13360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Topics: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>
                <a:solidFill>
                  <a:schemeClr val="tx1"/>
                </a:solidFill>
              </a:rPr>
              <a:t>Identifier </a:t>
            </a:r>
            <a:r>
              <a:rPr lang="en-US" sz="1800" dirty="0">
                <a:solidFill>
                  <a:schemeClr val="tx1"/>
                </a:solidFill>
              </a:rPr>
              <a:t>Scope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Default Arguments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Key Arguments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38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0202 Scope</vt:lpstr>
      <vt:lpstr>0202 Scope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317</cp:revision>
  <dcterms:created xsi:type="dcterms:W3CDTF">2018-09-28T16:40:41Z</dcterms:created>
  <dcterms:modified xsi:type="dcterms:W3CDTF">2019-06-15T20:37:57Z</dcterms:modified>
</cp:coreProperties>
</file>