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03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03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Preview 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DF342-1860-468C-B405-435A180C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24719"/>
            <a:ext cx="4962592" cy="41685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33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03 Quiz</vt:lpstr>
      <vt:lpstr>03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337</cp:revision>
  <dcterms:created xsi:type="dcterms:W3CDTF">2018-09-28T16:40:41Z</dcterms:created>
  <dcterms:modified xsi:type="dcterms:W3CDTF">2019-06-16T22:02:39Z</dcterms:modified>
</cp:coreProperties>
</file>