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02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21FEC44-5EA3-4CA9-905F-5E587969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767" y="1955472"/>
            <a:ext cx="6034466" cy="48051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547E8-8575-42A7-A9FF-DC14BDA7A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63" y="1501412"/>
            <a:ext cx="4689783" cy="51249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1435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4ACCE6-9617-4E35-8520-B52EA03D8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372852"/>
            <a:ext cx="4370782" cy="5229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8078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6C5965-29A2-4730-A5FE-545AD98E8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963646"/>
            <a:ext cx="5686425" cy="4200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654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2B6D1-5FEF-4087-AA6A-0CACC462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03" y="2292821"/>
            <a:ext cx="5724525" cy="3800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557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48CA1-2851-4021-BB66-44CA6EFEA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055" y="1882523"/>
            <a:ext cx="4527971" cy="43627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237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09CAA-0558-4D80-9C3F-F01946C9F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1941746"/>
            <a:ext cx="5762625" cy="4181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6068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3644A-F66E-4A4A-8BA5-730512934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898" y="1896300"/>
            <a:ext cx="4441105" cy="48599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976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165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02 Quiz</vt:lpstr>
      <vt:lpstr>02 Quiz</vt:lpstr>
      <vt:lpstr>02 Quiz</vt:lpstr>
      <vt:lpstr>02 Quiz</vt:lpstr>
      <vt:lpstr>02 Quiz</vt:lpstr>
      <vt:lpstr>02 Quiz</vt:lpstr>
      <vt:lpstr>02 Quiz</vt:lpstr>
      <vt:lpstr>02 Quiz</vt:lpstr>
      <vt:lpstr>02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332</cp:revision>
  <dcterms:created xsi:type="dcterms:W3CDTF">2018-09-28T16:40:41Z</dcterms:created>
  <dcterms:modified xsi:type="dcterms:W3CDTF">2019-06-16T03:05:27Z</dcterms:modified>
</cp:coreProperties>
</file>