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0301 Trick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3341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tables2: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1F2F9-9AD1-432A-8F0F-C82069D6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72852"/>
            <a:ext cx="5520541" cy="5159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15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sys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Important Trick: __name__ and ‘__main__’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Valid identifier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B65348-E628-4E3E-8DED-C033C17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348116"/>
            <a:ext cx="4176464" cy="53354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Unique Number: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F68B6-C284-4E01-878B-689607A5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81" y="4956637"/>
            <a:ext cx="4293618" cy="11064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00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Sort Last Name: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35B-B6F7-49AC-AE4A-EBAEBD0D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96" y="1375966"/>
            <a:ext cx="5965004" cy="47173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62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Mutability: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87C7C-8FFE-485E-A365-2481F22D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363724"/>
            <a:ext cx="5297377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67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 demo: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32B9A-0D8F-42B2-9A6B-A9935E6D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05696"/>
            <a:ext cx="4794024" cy="49506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14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tricky: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B0403-86BF-4205-B9B4-C416481E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95426"/>
            <a:ext cx="6217171" cy="40978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83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3341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75AAE-3694-4EF6-BF71-FBA4ACE7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72852"/>
            <a:ext cx="2808312" cy="50740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74DD4-1053-41D0-90B7-C299E597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66" y="3909872"/>
            <a:ext cx="4033068" cy="18124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52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3341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tables2: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75AAE-3694-4EF6-BF71-FBA4ACE7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72852"/>
            <a:ext cx="2808312" cy="50740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74DD4-1053-41D0-90B7-C299E597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66" y="3909872"/>
            <a:ext cx="4033068" cy="18124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929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0301 Trick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326</cp:revision>
  <dcterms:created xsi:type="dcterms:W3CDTF">2018-09-28T16:40:41Z</dcterms:created>
  <dcterms:modified xsi:type="dcterms:W3CDTF">2019-06-16T22:55:17Z</dcterms:modified>
</cp:coreProperties>
</file>