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90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0302 Comprehension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0302 Comprehension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120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Scope Issues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List Comprehension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0302 Comprehension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600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Translate alphabetic into numeric key pad: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DBB17-AB66-4D1B-BBCC-5E12A717E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33" y="2042477"/>
            <a:ext cx="4059726" cy="416979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5DED13-8296-4B9D-B81B-A74A8F318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814" y="2045508"/>
            <a:ext cx="4054772" cy="361434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1FDCC-6BE9-4A20-8E00-92C2200B7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91" y="5686047"/>
            <a:ext cx="5665068" cy="10524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3074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0302 Comprehension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600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 lab07_1.py and translate the </a:t>
            </a:r>
            <a:r>
              <a:rPr lang="en-US" sz="1800" dirty="0" err="1">
                <a:solidFill>
                  <a:schemeClr val="tx1"/>
                </a:solidFill>
              </a:rPr>
              <a:t>alphebetic</a:t>
            </a:r>
            <a:r>
              <a:rPr lang="en-US" sz="1800" dirty="0">
                <a:solidFill>
                  <a:schemeClr val="tx1"/>
                </a:solidFill>
              </a:rPr>
              <a:t> key pad into numeric number.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78129F-71CA-4E8B-9A4B-534469A94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014023"/>
            <a:ext cx="5558821" cy="47465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8934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0302 Comprehension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600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Vowels and consonants swap patterns.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C9838-72AE-4110-BA2C-EBEE7414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1919407"/>
            <a:ext cx="3751312" cy="43504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4B0C86-04C4-4B80-BC67-B3E3B4244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846" y="1940758"/>
            <a:ext cx="3819364" cy="363815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66023-16EE-4BBF-A4D1-76C85D5CA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5639384"/>
            <a:ext cx="5276453" cy="57273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659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0302 Comprehension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600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Function append in local and operator += in global.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F0DC2C-DB0A-4522-9102-576529A8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1886727"/>
            <a:ext cx="4713732" cy="578114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EC52FE-0652-405A-8F69-15090E598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531" y="4227924"/>
            <a:ext cx="4817643" cy="13385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528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0302 Comprehension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600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Changing inside the list does change the element.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5BC31-A5ED-4529-9C95-1B4118D6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013783"/>
            <a:ext cx="4188633" cy="46295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563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0302 Comprehension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3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 8 answer: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F32E4-42A4-409B-9FDF-B7FDB1D98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83286"/>
            <a:ext cx="1992897" cy="421774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7F99E9-5376-433D-A425-AC48CBDF4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648" y="1856208"/>
            <a:ext cx="4957365" cy="13835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3105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188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0302 Comprehension</vt:lpstr>
      <vt:lpstr>0302 Comprehension</vt:lpstr>
      <vt:lpstr>0302 Comprehension</vt:lpstr>
      <vt:lpstr>0302 Comprehension</vt:lpstr>
      <vt:lpstr>0302 Comprehension</vt:lpstr>
      <vt:lpstr>0302 Comprehension</vt:lpstr>
      <vt:lpstr>0302 Comprehension</vt:lpstr>
      <vt:lpstr>0302 Comprehension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336</cp:revision>
  <dcterms:created xsi:type="dcterms:W3CDTF">2018-09-28T16:40:41Z</dcterms:created>
  <dcterms:modified xsi:type="dcterms:W3CDTF">2019-06-17T05:46:51Z</dcterms:modified>
</cp:coreProperties>
</file>