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5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Preview 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EAF53-D8B3-4C19-8D1D-51CD2AE7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352364"/>
            <a:ext cx="4029291" cy="54082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03 Quiz</vt:lpstr>
      <vt:lpstr>03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337</cp:revision>
  <dcterms:created xsi:type="dcterms:W3CDTF">2018-09-28T16:40:41Z</dcterms:created>
  <dcterms:modified xsi:type="dcterms:W3CDTF">2019-06-16T22:06:13Z</dcterms:modified>
</cp:coreProperties>
</file>