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EA04A-A600-47B9-B067-ED5863AF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949751"/>
            <a:ext cx="5181600" cy="4410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717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1F5A6-3273-4F78-A9C9-2DE412A3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964069"/>
            <a:ext cx="5238750" cy="4371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4858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DC0C1-667D-4D77-AB83-23C91016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550" y="1981000"/>
            <a:ext cx="5648325" cy="4572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497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56C2C-399B-4C50-8107-04A0C038B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55" y="1981000"/>
            <a:ext cx="5533143" cy="46355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77832D-AFC2-4F32-9A66-E2674FEB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81000"/>
            <a:ext cx="5276850" cy="4191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1111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BBB9B0-6DE6-4882-93C0-402C3B0F1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2265698"/>
            <a:ext cx="5229225" cy="3219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6342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98BA2-2A5D-40F5-BF13-2A1E833B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126297"/>
            <a:ext cx="5295900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076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22308-E75E-4190-A9A9-36402477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2324436"/>
            <a:ext cx="5267325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251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EAAC7F-349A-4D18-8FC8-8E347A14B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67" y="1973171"/>
            <a:ext cx="5181600" cy="4181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6657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1B29-13D1-44AB-9942-93889F7D8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969" y="1372852"/>
            <a:ext cx="3901231" cy="50566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198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221E1-E24C-4481-AD9B-741227288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995335"/>
            <a:ext cx="5238750" cy="3962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426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222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03 Quiz</vt:lpstr>
      <vt:lpstr>03 Quiz</vt:lpstr>
      <vt:lpstr>03 Quiz</vt:lpstr>
      <vt:lpstr>03 Quiz</vt:lpstr>
      <vt:lpstr>03 Quiz</vt:lpstr>
      <vt:lpstr>03 Quiz</vt:lpstr>
      <vt:lpstr>03 Quiz</vt:lpstr>
      <vt:lpstr>03 Quiz</vt:lpstr>
      <vt:lpstr>03 Quiz</vt:lpstr>
      <vt:lpstr>03 Quiz</vt:lpstr>
      <vt:lpstr>03 Quiz</vt:lpstr>
      <vt:lpstr>03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345</cp:revision>
  <dcterms:created xsi:type="dcterms:W3CDTF">2018-09-28T16:40:41Z</dcterms:created>
  <dcterms:modified xsi:type="dcterms:W3CDTF">2019-06-17T06:49:10Z</dcterms:modified>
</cp:coreProperties>
</file>