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73" r:id="rId4"/>
    <p:sldId id="264" r:id="rId5"/>
    <p:sldId id="274" r:id="rId6"/>
    <p:sldId id="265" r:id="rId7"/>
    <p:sldId id="271" r:id="rId8"/>
    <p:sldId id="272" r:id="rId9"/>
    <p:sldId id="275" r:id="rId10"/>
    <p:sldId id="266" r:id="rId11"/>
    <p:sldId id="276" r:id="rId12"/>
    <p:sldId id="277" r:id="rId13"/>
    <p:sldId id="278" r:id="rId14"/>
    <p:sldId id="279" r:id="rId15"/>
    <p:sldId id="267" r:id="rId16"/>
    <p:sldId id="270" r:id="rId17"/>
    <p:sldId id="269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984" y="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offering/python-programmer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0501 Package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0501.3 Use </a:t>
            </a:r>
            <a:r>
              <a:rPr lang="en-US" altLang="zh-TW" b="1" dirty="0" err="1">
                <a:solidFill>
                  <a:srgbClr val="FFFF00"/>
                </a:solidFill>
              </a:rPr>
              <a:t>tempfile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846330" cy="9760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</a:t>
            </a:r>
            <a:r>
              <a:rPr lang="en-US" sz="1800" dirty="0" err="1">
                <a:solidFill>
                  <a:schemeClr val="tx1"/>
                </a:solidFill>
              </a:rPr>
              <a:t>Tempfile</a:t>
            </a:r>
            <a:r>
              <a:rPr lang="en-US" sz="1800" dirty="0">
                <a:solidFill>
                  <a:schemeClr val="tx1"/>
                </a:solidFill>
              </a:rPr>
              <a:t> to Read and Swap dog and cat: Use built-in file iterator.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4A534C-7E24-4EBB-BE31-1C9BBA78B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380" y="1407680"/>
            <a:ext cx="4233515" cy="51571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280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0501.4 Use </a:t>
            </a:r>
            <a:r>
              <a:rPr lang="en-US" altLang="zh-TW" sz="4800" b="1" dirty="0" err="1">
                <a:solidFill>
                  <a:srgbClr val="FFFF00"/>
                </a:solidFill>
              </a:rPr>
              <a:t>os.walk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0501.4 Use </a:t>
            </a:r>
            <a:r>
              <a:rPr lang="en-US" altLang="zh-TW" b="1" dirty="0" err="1">
                <a:solidFill>
                  <a:srgbClr val="FFFF00"/>
                </a:solidFill>
              </a:rPr>
              <a:t>os.walk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3134362" cy="615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</a:t>
            </a:r>
            <a:r>
              <a:rPr lang="en-US" sz="1800" dirty="0" err="1">
                <a:solidFill>
                  <a:schemeClr val="tx1"/>
                </a:solidFill>
              </a:rPr>
              <a:t>os.walk</a:t>
            </a:r>
            <a:r>
              <a:rPr lang="en-US" sz="1800" dirty="0">
                <a:solidFill>
                  <a:schemeClr val="tx1"/>
                </a:solidFill>
              </a:rPr>
              <a:t> to change dog and cat.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B344AF-2078-4F87-9036-FDA63F1D3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253247"/>
            <a:ext cx="4130353" cy="501317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71088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0501.4 Use </a:t>
            </a:r>
            <a:r>
              <a:rPr lang="en-US" altLang="zh-TW" b="1" dirty="0" err="1">
                <a:solidFill>
                  <a:srgbClr val="FFFF00"/>
                </a:solidFill>
              </a:rPr>
              <a:t>os.walk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3134362" cy="615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</a:t>
            </a:r>
            <a:r>
              <a:rPr lang="en-US" sz="1800" dirty="0" err="1">
                <a:solidFill>
                  <a:schemeClr val="tx1"/>
                </a:solidFill>
              </a:rPr>
              <a:t>os.walk</a:t>
            </a:r>
            <a:r>
              <a:rPr lang="en-US" sz="1800" dirty="0">
                <a:solidFill>
                  <a:schemeClr val="tx1"/>
                </a:solidFill>
              </a:rPr>
              <a:t> to change dog and cat.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552143-C509-4DAE-8A02-EA81B9D63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409" y="1329273"/>
            <a:ext cx="3749775" cy="5229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07373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0501.5 Word Count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04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0501.5 Word Count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84633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Word Count: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1BD1AC-A07D-4E57-9683-71C157544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7" y="1981000"/>
            <a:ext cx="3951206" cy="350414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F00C28-C013-40D8-9585-55F09F54F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759" y="1981001"/>
            <a:ext cx="3722556" cy="405503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67041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15753B3-F095-4B37-9FD8-699F7F85D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34" y="1814505"/>
            <a:ext cx="3978132" cy="367064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0501.5 Word Count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84633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Word Count: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45F5A-9F03-47CB-A253-B3AA777B7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7" y="4580812"/>
            <a:ext cx="5277765" cy="20885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13724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0501.5 Word Count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84633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Word Count and Report: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08CCFF-9281-43A2-946D-021BE407F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89848"/>
            <a:ext cx="3682752" cy="440342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6712A6-91AE-48C3-B73A-972CF4550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865794"/>
            <a:ext cx="2409825" cy="1495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48122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0501 Package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9760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Topics: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Modules: </a:t>
            </a:r>
            <a:r>
              <a:rPr lang="en-US" sz="1800" dirty="0" err="1">
                <a:solidFill>
                  <a:schemeClr val="tx1"/>
                </a:solidFill>
              </a:rPr>
              <a:t>shutil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tempfile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Packages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0501.1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3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0501.1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3278378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 10 Quiz.py: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Immutable and mutable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476AD-E8B7-4350-9832-AF2C2958C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767" y="1343174"/>
            <a:ext cx="4681377" cy="501317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9474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0501.2 Swap Dog and Cat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3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0501.2 Swap Dog and Cat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846330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Read and Swap pattern: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Import </a:t>
            </a:r>
            <a:r>
              <a:rPr lang="en-US" sz="1800" dirty="0" err="1">
                <a:solidFill>
                  <a:schemeClr val="tx1"/>
                </a:solidFill>
              </a:rPr>
              <a:t>shutil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81FAF-677F-45B0-B6AA-342C5FF81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300798"/>
            <a:ext cx="3657385" cy="401876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8F0AEE-8005-4876-8873-8EC37D628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32" y="5638528"/>
            <a:ext cx="7984936" cy="6384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6091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0501.2 Swap Dog and Cat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84633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Module do_swap.py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61F782-3C92-4537-B388-E41D07055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099953"/>
            <a:ext cx="4833137" cy="33787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2369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0501.2 Swap Dog and Cat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Original text file: cats.txt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Swap the </a:t>
            </a:r>
            <a:r>
              <a:rPr lang="en-US" sz="1800" dirty="0" err="1">
                <a:solidFill>
                  <a:schemeClr val="tx1"/>
                </a:solidFill>
              </a:rPr>
              <a:t>the</a:t>
            </a:r>
            <a:r>
              <a:rPr lang="en-US" sz="1800" dirty="0">
                <a:solidFill>
                  <a:schemeClr val="tx1"/>
                </a:solidFill>
              </a:rPr>
              <a:t> dog  into cat and swap cat into dog: cats2.txt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069A98-0B3E-4FCD-BD69-E965516F6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191069"/>
            <a:ext cx="5886450" cy="20097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E771A1-CF81-44AD-A386-90F01A93F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323713"/>
            <a:ext cx="5848350" cy="21621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336AB5-B27B-4DCD-AC7C-D2DC159D3D8C}"/>
              </a:ext>
            </a:extLst>
          </p:cNvPr>
          <p:cNvSpPr/>
          <p:nvPr/>
        </p:nvSpPr>
        <p:spPr>
          <a:xfrm>
            <a:off x="2915816" y="2905839"/>
            <a:ext cx="504056" cy="2351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E97088-A305-4CE1-8A7D-3A7C14DC6BC4}"/>
              </a:ext>
            </a:extLst>
          </p:cNvPr>
          <p:cNvSpPr/>
          <p:nvPr/>
        </p:nvSpPr>
        <p:spPr>
          <a:xfrm>
            <a:off x="5210946" y="2904577"/>
            <a:ext cx="504056" cy="2351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F4B17-1429-4174-A6D2-3C2964CB6E6E}"/>
              </a:ext>
            </a:extLst>
          </p:cNvPr>
          <p:cNvSpPr/>
          <p:nvPr/>
        </p:nvSpPr>
        <p:spPr>
          <a:xfrm>
            <a:off x="3635896" y="5001739"/>
            <a:ext cx="504056" cy="2351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3C7B8A-06C4-4454-AAD2-CE1039EAA4DF}"/>
              </a:ext>
            </a:extLst>
          </p:cNvPr>
          <p:cNvSpPr/>
          <p:nvPr/>
        </p:nvSpPr>
        <p:spPr>
          <a:xfrm>
            <a:off x="5931026" y="5000477"/>
            <a:ext cx="504056" cy="2351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52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0501.3 Use </a:t>
            </a:r>
            <a:r>
              <a:rPr lang="en-US" altLang="zh-TW" sz="4800" b="1" dirty="0" err="1">
                <a:solidFill>
                  <a:srgbClr val="FFFF00"/>
                </a:solidFill>
              </a:rPr>
              <a:t>tempfile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7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347</Words>
  <Application>Microsoft Office PowerPoint</Application>
  <PresentationFormat>On-screen Show (4:3)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0501 Package</vt:lpstr>
      <vt:lpstr>0501 Package</vt:lpstr>
      <vt:lpstr>0501.1 Quiz</vt:lpstr>
      <vt:lpstr>0501.1 Quiz</vt:lpstr>
      <vt:lpstr>0501.2 Swap Dog and Cat</vt:lpstr>
      <vt:lpstr>0501.2 Swap Dog and Cat</vt:lpstr>
      <vt:lpstr>0501.2 Swap Dog and Cat</vt:lpstr>
      <vt:lpstr>0501.2 Swap Dog and Cat</vt:lpstr>
      <vt:lpstr>0501.3 Use tempfile</vt:lpstr>
      <vt:lpstr>0501.3 Use tempfile</vt:lpstr>
      <vt:lpstr>0501.4 Use os.walk</vt:lpstr>
      <vt:lpstr>0501.4 Use os.walk</vt:lpstr>
      <vt:lpstr>0501.4 Use os.walk</vt:lpstr>
      <vt:lpstr>0501.5 Word Count</vt:lpstr>
      <vt:lpstr>0501.5 Word Count</vt:lpstr>
      <vt:lpstr>0501.5 Word Count</vt:lpstr>
      <vt:lpstr>0501.5 Word Count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357</cp:revision>
  <dcterms:created xsi:type="dcterms:W3CDTF">2018-09-28T16:40:41Z</dcterms:created>
  <dcterms:modified xsi:type="dcterms:W3CDTF">2019-06-19T19:28:36Z</dcterms:modified>
</cp:coreProperties>
</file>