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71" r:id="rId4"/>
    <p:sldId id="264" r:id="rId5"/>
    <p:sldId id="265" r:id="rId6"/>
    <p:sldId id="267" r:id="rId7"/>
    <p:sldId id="270" r:id="rId8"/>
    <p:sldId id="268" r:id="rId9"/>
    <p:sldId id="269" r:id="rId10"/>
    <p:sldId id="272" r:id="rId11"/>
    <p:sldId id="273" r:id="rId12"/>
    <p:sldId id="274" r:id="rId13"/>
    <p:sldId id="275" r:id="rId14"/>
    <p:sldId id="277" r:id="rId15"/>
    <p:sldId id="276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3" autoAdjust="0"/>
    <p:restoredTop sz="94660"/>
  </p:normalViewPr>
  <p:slideViewPr>
    <p:cSldViewPr>
      <p:cViewPr>
        <p:scale>
          <a:sx n="93" d="100"/>
          <a:sy n="93" d="100"/>
        </p:scale>
        <p:origin x="6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21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hyperlink" Target="https://stackoverflow.com/questions/28842717/parsing-python-subprocess-check-output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 Function Fancies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0601.2 Lab12_2.py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6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886890" cy="4432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tests in this lab12_2.py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AccuracyTest</a:t>
            </a:r>
            <a:r>
              <a:rPr lang="en-US" sz="1800" dirty="0">
                <a:solidFill>
                  <a:schemeClr val="tx1"/>
                </a:solidFill>
              </a:rPr>
              <a:t>(): Count the file size in the current directory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ProfileTest</a:t>
            </a:r>
            <a:r>
              <a:rPr lang="en-US" sz="1800" dirty="0">
                <a:solidFill>
                  <a:schemeClr val="tx1"/>
                </a:solidFill>
              </a:rPr>
              <a:t>(): Calculate the run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</a:t>
            </a:r>
            <a:r>
              <a:rPr lang="en-US" sz="1800" dirty="0" err="1">
                <a:solidFill>
                  <a:schemeClr val="tx1"/>
                </a:solidFill>
              </a:rPr>
              <a:t>AccuracyTest</a:t>
            </a:r>
            <a:r>
              <a:rPr lang="en-US" sz="1800" dirty="0">
                <a:solidFill>
                  <a:schemeClr val="tx1"/>
                </a:solidFill>
              </a:rPr>
              <a:t>() and </a:t>
            </a:r>
            <a:r>
              <a:rPr lang="en-US" sz="1800" dirty="0" err="1">
                <a:solidFill>
                  <a:schemeClr val="tx1"/>
                </a:solidFill>
              </a:rPr>
              <a:t>ProfileTest</a:t>
            </a:r>
            <a:r>
              <a:rPr lang="en-US" sz="1800" dirty="0">
                <a:solidFill>
                  <a:schemeClr val="tx1"/>
                </a:solidFill>
              </a:rPr>
              <a:t>() contains three ways: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os.listdir</a:t>
            </a:r>
            <a:r>
              <a:rPr lang="en-US" sz="1800" dirty="0">
                <a:solidFill>
                  <a:schemeClr val="tx1"/>
                </a:solidFill>
              </a:rPr>
              <a:t>: This mode is 100% compatible with windows. Only the post processing are required for “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” and “ls” format processing.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Popen</a:t>
            </a:r>
            <a:r>
              <a:rPr lang="en-US" sz="1800" dirty="0">
                <a:solidFill>
                  <a:schemeClr val="tx1"/>
                </a:solidFill>
              </a:rPr>
              <a:t> with “ls –al”: Window use “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” instead of “ls –ls”. The result are in separate list. It is easy to post processing.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subprocess: In windows, we can use </a:t>
            </a:r>
            <a:r>
              <a:rPr lang="en-US" sz="1800" dirty="0" err="1">
                <a:solidFill>
                  <a:schemeClr val="tx1"/>
                </a:solidFill>
              </a:rPr>
              <a:t>check_output</a:t>
            </a:r>
            <a:r>
              <a:rPr lang="en-US" sz="1800" dirty="0">
                <a:solidFill>
                  <a:schemeClr val="tx1"/>
                </a:solidFill>
              </a:rPr>
              <a:t> (“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”, shell=True”).decode(). The result are in one line byte-by-byte.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separate one line of byte-by-byte into line-by-line.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https://stackoverflow.com/questions/28842717/parsing-python-subprocess-check-output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line in </a:t>
            </a:r>
            <a:r>
              <a:rPr lang="en-US" sz="1800" dirty="0" err="1">
                <a:solidFill>
                  <a:schemeClr val="tx1"/>
                </a:solidFill>
              </a:rPr>
              <a:t>output.splitlines</a:t>
            </a:r>
            <a:r>
              <a:rPr lang="en-US" sz="1800" dirty="0">
                <a:solidFill>
                  <a:schemeClr val="tx1"/>
                </a:solidFill>
              </a:rPr>
              <a:t>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13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886890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lab12_2.py: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D79F0-63F5-446B-A2FC-100E9C346370}"/>
              </a:ext>
            </a:extLst>
          </p:cNvPr>
          <p:cNvSpPr/>
          <p:nvPr/>
        </p:nvSpPr>
        <p:spPr>
          <a:xfrm>
            <a:off x="4932040" y="1966978"/>
            <a:ext cx="1080120" cy="39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F4FA6-9687-4D0A-A910-8EEFE68CAFD0}"/>
              </a:ext>
            </a:extLst>
          </p:cNvPr>
          <p:cNvSpPr/>
          <p:nvPr/>
        </p:nvSpPr>
        <p:spPr>
          <a:xfrm>
            <a:off x="2879812" y="2958289"/>
            <a:ext cx="1764196" cy="39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AccuracyTest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01FA06-60B1-45B7-B5FC-EFACF0BA2CC3}"/>
              </a:ext>
            </a:extLst>
          </p:cNvPr>
          <p:cNvSpPr/>
          <p:nvPr/>
        </p:nvSpPr>
        <p:spPr>
          <a:xfrm>
            <a:off x="5400092" y="2564904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A4127E-B38B-4670-8D05-F2D07B50E36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0800000" flipV="1">
            <a:off x="3761910" y="2636911"/>
            <a:ext cx="1638182" cy="32137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827E7-1E9A-417B-8372-E3F3EC33F1D9}"/>
              </a:ext>
            </a:extLst>
          </p:cNvPr>
          <p:cNvSpPr/>
          <p:nvPr/>
        </p:nvSpPr>
        <p:spPr>
          <a:xfrm>
            <a:off x="6021016" y="3014291"/>
            <a:ext cx="2665784" cy="39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Profile.run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ProfileTest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DFF030-ECDC-42C6-85D0-FCC49C0AC590}"/>
              </a:ext>
            </a:extLst>
          </p:cNvPr>
          <p:cNvCxnSpPr>
            <a:cxnSpLocks/>
            <a:stCxn id="9" idx="6"/>
            <a:endCxn id="12" idx="0"/>
          </p:cNvCxnSpPr>
          <p:nvPr/>
        </p:nvCxnSpPr>
        <p:spPr>
          <a:xfrm>
            <a:off x="5544108" y="2636912"/>
            <a:ext cx="1809800" cy="3773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46560A-7558-49AE-9587-6E3B73C48D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472100" y="2365595"/>
            <a:ext cx="0" cy="1993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60A2A-497C-4956-9436-E0341FE01735}"/>
              </a:ext>
            </a:extLst>
          </p:cNvPr>
          <p:cNvSpPr/>
          <p:nvPr/>
        </p:nvSpPr>
        <p:spPr>
          <a:xfrm>
            <a:off x="457200" y="4439326"/>
            <a:ext cx="2133600" cy="39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AddFilesOsListdir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233222-447F-432B-B8E3-C0B5FDF9A3D4}"/>
              </a:ext>
            </a:extLst>
          </p:cNvPr>
          <p:cNvSpPr/>
          <p:nvPr/>
        </p:nvSpPr>
        <p:spPr>
          <a:xfrm>
            <a:off x="3698757" y="3599870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1220ABC-B586-4B59-B008-9C2E698386F9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0800000" flipV="1">
            <a:off x="1524001" y="3671878"/>
            <a:ext cx="2174757" cy="76744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FFD0754-44EA-47C7-8C76-FED888C15EC7}"/>
              </a:ext>
            </a:extLst>
          </p:cNvPr>
          <p:cNvCxnSpPr>
            <a:cxnSpLocks/>
            <a:stCxn id="21" idx="6"/>
            <a:endCxn id="36" idx="0"/>
          </p:cNvCxnSpPr>
          <p:nvPr/>
        </p:nvCxnSpPr>
        <p:spPr>
          <a:xfrm>
            <a:off x="3842773" y="3671878"/>
            <a:ext cx="2303532" cy="74779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300E9-0235-40E2-B6AB-AE131D93C72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3761910" y="3356906"/>
            <a:ext cx="8855" cy="2429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D181BEB-75B4-4460-B40F-3519D487F5BC}"/>
              </a:ext>
            </a:extLst>
          </p:cNvPr>
          <p:cNvSpPr/>
          <p:nvPr/>
        </p:nvSpPr>
        <p:spPr>
          <a:xfrm>
            <a:off x="2699792" y="4439326"/>
            <a:ext cx="2133600" cy="39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AddFilesOsOpen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8DF7BA-4D37-408B-B696-70D1715F6B45}"/>
              </a:ext>
            </a:extLst>
          </p:cNvPr>
          <p:cNvCxnSpPr>
            <a:cxnSpLocks/>
            <a:stCxn id="21" idx="4"/>
            <a:endCxn id="32" idx="0"/>
          </p:cNvCxnSpPr>
          <p:nvPr/>
        </p:nvCxnSpPr>
        <p:spPr>
          <a:xfrm flipH="1">
            <a:off x="3766592" y="3743886"/>
            <a:ext cx="4173" cy="6954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83FDD-7DA1-4125-BA70-A0D3AB95AACD}"/>
              </a:ext>
            </a:extLst>
          </p:cNvPr>
          <p:cNvSpPr/>
          <p:nvPr/>
        </p:nvSpPr>
        <p:spPr>
          <a:xfrm>
            <a:off x="5000838" y="4419671"/>
            <a:ext cx="2290933" cy="39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AddFilesSubprocess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6E6DA8-769B-4DBC-B8BF-EB0887A2CD9C}"/>
              </a:ext>
            </a:extLst>
          </p:cNvPr>
          <p:cNvSpPr/>
          <p:nvPr/>
        </p:nvSpPr>
        <p:spPr>
          <a:xfrm>
            <a:off x="2699792" y="5323871"/>
            <a:ext cx="2133600" cy="39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TotalLsSize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AE5BFE-C2DF-40AB-B3A3-15F64064432F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>
            <a:off x="3766592" y="4837943"/>
            <a:ext cx="0" cy="4859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0EBA8A6-3ECE-4DED-B862-C6D91E4A50A2}"/>
              </a:ext>
            </a:extLst>
          </p:cNvPr>
          <p:cNvSpPr/>
          <p:nvPr/>
        </p:nvSpPr>
        <p:spPr>
          <a:xfrm>
            <a:off x="5078558" y="5310527"/>
            <a:ext cx="2133600" cy="398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TotalShellSize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093A1E-0E56-48AB-A291-FD2B500B1308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6145358" y="4818288"/>
            <a:ext cx="947" cy="4922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88689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lab12_2.py: 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7DE036-5FD6-4FE0-9E66-E74C4A8B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480" y="2323721"/>
            <a:ext cx="302895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529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88689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lab12_2.py: </a:t>
            </a:r>
            <a:r>
              <a:rPr lang="en-US" sz="1800" dirty="0" err="1">
                <a:solidFill>
                  <a:schemeClr val="tx1"/>
                </a:solidFill>
              </a:rPr>
              <a:t>AccuracyTest</a:t>
            </a:r>
            <a:r>
              <a:rPr lang="en-US" sz="1800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5CD70-E7E7-41EA-9193-F2AD9C45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07761"/>
            <a:ext cx="567690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861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88689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lab12_2.py: </a:t>
            </a:r>
            <a:r>
              <a:rPr lang="en-US" sz="1800" dirty="0" err="1">
                <a:solidFill>
                  <a:schemeClr val="tx1"/>
                </a:solidFill>
              </a:rPr>
              <a:t>AddFilesOsListdir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AddFilesOsPopen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AddFilesSubprocess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291E8-42CD-4B5C-8701-5B8F42A5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00745"/>
            <a:ext cx="7092280" cy="42489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17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88689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lab12_2.py: </a:t>
            </a:r>
            <a:r>
              <a:rPr lang="en-US" sz="1800" dirty="0" err="1">
                <a:solidFill>
                  <a:schemeClr val="tx1"/>
                </a:solidFill>
              </a:rPr>
              <a:t>ProfileTest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2D48C-1362-4A36-B443-890545363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32856"/>
            <a:ext cx="286702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57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56641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lab12_2.py: </a:t>
            </a:r>
            <a:r>
              <a:rPr lang="en-US" sz="1800" dirty="0" err="1">
                <a:solidFill>
                  <a:schemeClr val="tx1"/>
                </a:solidFill>
              </a:rPr>
              <a:t>TotalLsSIze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1CAFD-B86F-4A2C-8AE8-F0CF33525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79" y="1372852"/>
            <a:ext cx="3486065" cy="52453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145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lab12_2.py: </a:t>
            </a:r>
            <a:r>
              <a:rPr lang="en-US" sz="1800" dirty="0" err="1">
                <a:solidFill>
                  <a:schemeClr val="tx1"/>
                </a:solidFill>
              </a:rPr>
              <a:t>TotalShellSIze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88DCE-2355-4EEF-A632-8DBE79DB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981000"/>
            <a:ext cx="4892829" cy="45139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6687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0601.2 Lab12_2.</a:t>
            </a:r>
            <a:r>
              <a:rPr lang="en-US" altLang="zh-TW" b="1" dirty="0">
                <a:solidFill>
                  <a:srgbClr val="FFFF00"/>
                </a:solidFill>
              </a:rPr>
              <a:t>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lab12_2.py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B8C1E-0CD7-4441-BA29-7F521CBD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00120"/>
            <a:ext cx="5029200" cy="46299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641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 Function Fancies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 protocols: variable length argument lists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Formatted printing using a dictionary for replacement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Unpacking sequences and dictionaries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Generators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Decorators (Optional)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0601.3 Lab12_3.py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3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0601.3 Lab12_3.py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lab12_3.py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ED8D5-C0A1-45FF-A9D9-196C33F0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865320"/>
            <a:ext cx="5243224" cy="45066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C8378-A7BB-42DC-9F99-E3F1AF45A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5585350"/>
            <a:ext cx="6383990" cy="7647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180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0601.4 more.py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73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0601.4 more.py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52187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50DBD-4DE4-4071-9C71-92AC8FA1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31" y="1916832"/>
            <a:ext cx="4170295" cy="45419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B6BF1-96F8-41D3-B290-F18965A62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417" y="1372852"/>
            <a:ext cx="2584408" cy="50882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518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0601.5 breakfast.py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0601.5 breakfast.py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52187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breakfast.py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A34FD-F689-4173-9E67-4F324E4F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07534"/>
            <a:ext cx="4259802" cy="47002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833C0-895F-474B-8D96-D5D3B41E1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882" y="4192820"/>
            <a:ext cx="4259802" cy="10737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618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0601.6 unpack.py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78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0601.6 unpack.py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unpack.py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FF36F-5BF7-4F15-933D-C6293E57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7" y="1981000"/>
            <a:ext cx="3272073" cy="44882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357EE-9C52-409B-83A7-CAF13DED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550249"/>
            <a:ext cx="3921422" cy="24311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8600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0601.7 unique.py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37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0601.7 unique.py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Unique.py: Random generator for unique number with repetition.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3F72C-B58C-4EBC-B8A0-7E6EF495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7" y="1894055"/>
            <a:ext cx="3380935" cy="43397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3C4F59-7037-4F2D-82FE-FF2CF1CF84E7}"/>
              </a:ext>
            </a:extLst>
          </p:cNvPr>
          <p:cNvSpPr/>
          <p:nvPr/>
        </p:nvSpPr>
        <p:spPr>
          <a:xfrm>
            <a:off x="1115616" y="4568668"/>
            <a:ext cx="2124406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4C48F-FFF5-4150-85B4-F413E8CA6E5E}"/>
              </a:ext>
            </a:extLst>
          </p:cNvPr>
          <p:cNvSpPr/>
          <p:nvPr/>
        </p:nvSpPr>
        <p:spPr>
          <a:xfrm>
            <a:off x="899592" y="3501008"/>
            <a:ext cx="2340429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64864-8614-4A39-BAED-83D5B52B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540" y="5444117"/>
            <a:ext cx="5859030" cy="9041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CFF91A65-23A8-4B1E-B39F-51D00931BD78}"/>
              </a:ext>
            </a:extLst>
          </p:cNvPr>
          <p:cNvSpPr txBox="1">
            <a:spLocks/>
          </p:cNvSpPr>
          <p:nvPr/>
        </p:nvSpPr>
        <p:spPr>
          <a:xfrm>
            <a:off x="3746632" y="2512849"/>
            <a:ext cx="5105937" cy="257368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“yield” is just like a return except the “yield” will be going back and continue to loop to the 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yield finished looping, it will stop at “except </a:t>
            </a:r>
            <a:r>
              <a:rPr lang="en-US" sz="1800" dirty="0" err="1">
                <a:solidFill>
                  <a:schemeClr val="tx1"/>
                </a:solidFill>
              </a:rPr>
              <a:t>StopIteration</a:t>
            </a:r>
            <a:r>
              <a:rPr lang="en-US" sz="1800" dirty="0">
                <a:solidFill>
                  <a:schemeClr val="tx1"/>
                </a:solidFill>
              </a:rPr>
              <a:t>” and return.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time, we call Unique() to generate the number and then we use __next__() to get the next number until “</a:t>
            </a:r>
            <a:r>
              <a:rPr lang="en-US" sz="1800" dirty="0" err="1">
                <a:solidFill>
                  <a:schemeClr val="tx1"/>
                </a:solidFill>
              </a:rPr>
              <a:t>StopIteration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3C17A-F109-45AD-9F41-C019147E2837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069807" y="3717032"/>
            <a:ext cx="108012" cy="8516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6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0601.1 Lab12_1.py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1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0601.8 decorator.py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1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0601.8 decorator.py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2401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decorator.py: The decorator is a technique. The @</a:t>
            </a:r>
            <a:r>
              <a:rPr lang="en-US" sz="1800" dirty="0" err="1">
                <a:solidFill>
                  <a:schemeClr val="tx1"/>
                </a:solidFill>
              </a:rPr>
              <a:t>TimeDecorator</a:t>
            </a:r>
            <a:r>
              <a:rPr lang="en-US" sz="1800" dirty="0">
                <a:solidFill>
                  <a:schemeClr val="tx1"/>
                </a:solidFill>
              </a:rPr>
              <a:t>” does not really do anything.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TimeDecorator</a:t>
            </a:r>
            <a:r>
              <a:rPr lang="en-US" sz="1800" dirty="0">
                <a:solidFill>
                  <a:schemeClr val="tx1"/>
                </a:solidFill>
              </a:rPr>
              <a:t> is a wrapper function that store and </a:t>
            </a:r>
            <a:r>
              <a:rPr lang="en-US" sz="1800" dirty="0" err="1">
                <a:solidFill>
                  <a:schemeClr val="tx1"/>
                </a:solidFill>
              </a:rPr>
              <a:t>prinit</a:t>
            </a:r>
            <a:r>
              <a:rPr lang="en-US" sz="1800" dirty="0">
                <a:solidFill>
                  <a:schemeClr val="tx1"/>
                </a:solidFill>
              </a:rPr>
              <a:t> additional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F9976-9B91-48DD-A459-1BC10D6F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292" y="2613039"/>
            <a:ext cx="3322427" cy="3699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78F13F-4A08-4FC8-8A76-FBE50A882D2F}"/>
              </a:ext>
            </a:extLst>
          </p:cNvPr>
          <p:cNvSpPr/>
          <p:nvPr/>
        </p:nvSpPr>
        <p:spPr>
          <a:xfrm>
            <a:off x="5434330" y="3981191"/>
            <a:ext cx="172819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21E056A-45B2-4B80-9149-B688C0E6FB81}"/>
              </a:ext>
            </a:extLst>
          </p:cNvPr>
          <p:cNvSpPr txBox="1">
            <a:spLocks/>
          </p:cNvSpPr>
          <p:nvPr/>
        </p:nvSpPr>
        <p:spPr>
          <a:xfrm>
            <a:off x="555567" y="3884390"/>
            <a:ext cx="4070466" cy="6704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old way we call function “</a:t>
            </a:r>
            <a:r>
              <a:rPr lang="en-US" sz="1800" dirty="0" err="1">
                <a:solidFill>
                  <a:schemeClr val="tx1"/>
                </a:solidFill>
              </a:rPr>
              <a:t>TimeDecortator</a:t>
            </a:r>
            <a:r>
              <a:rPr lang="en-US" sz="1800" dirty="0">
                <a:solidFill>
                  <a:schemeClr val="tx1"/>
                </a:solidFill>
              </a:rPr>
              <a:t> (Lunch)”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BD38-CDCF-4E1D-8AD0-89B16F6814B8}"/>
              </a:ext>
            </a:extLst>
          </p:cNvPr>
          <p:cNvSpPr/>
          <p:nvPr/>
        </p:nvSpPr>
        <p:spPr>
          <a:xfrm>
            <a:off x="5434330" y="4682859"/>
            <a:ext cx="19402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B680D-BDD5-4E46-9A30-2CBBBDDE4253}"/>
              </a:ext>
            </a:extLst>
          </p:cNvPr>
          <p:cNvSpPr/>
          <p:nvPr/>
        </p:nvSpPr>
        <p:spPr>
          <a:xfrm>
            <a:off x="5434330" y="3315527"/>
            <a:ext cx="2948332" cy="665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1EF908A-BCA1-4583-A17D-158A212B97D2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>
            <a:off x="5434330" y="3648359"/>
            <a:ext cx="12700" cy="1142512"/>
          </a:xfrm>
          <a:prstGeom prst="bentConnector3">
            <a:avLst>
              <a:gd name="adj1" fmla="val 430785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92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0601.9 timeout_decorator_0.py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26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0601.9 timeout_decorator_0.py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719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Timeout_decorator_0.py: The signals (SIGALRM) is only for Linux user.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Signals does not work for windows users.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95E36B-39E0-4E4B-B88F-05A116A5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41" y="2164733"/>
            <a:ext cx="3268692" cy="41916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6189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0601.10 timeout_decorator.py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30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0601.10 timeout_decorator.py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Timeout_decorator.py:.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2F767A-ECAE-4EEE-801E-905F85AF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53103"/>
            <a:ext cx="3312368" cy="47053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3834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0601.1 Lab12_1.py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input data file: Bees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ED82F-2148-402D-A31C-1CD53417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57079"/>
            <a:ext cx="2085975" cy="3295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26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0601.1 Lab12_1.py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input data file: Bees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FD9739-41E0-43C6-B517-EE39F0A3CE05}"/>
              </a:ext>
            </a:extLst>
          </p:cNvPr>
          <p:cNvSpPr/>
          <p:nvPr/>
        </p:nvSpPr>
        <p:spPr>
          <a:xfrm>
            <a:off x="827584" y="1995628"/>
            <a:ext cx="7238818" cy="1649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Soccer_teams.py</a:t>
            </a:r>
          </a:p>
          <a:p>
            <a:r>
              <a:rPr lang="en-US" dirty="0">
                <a:solidFill>
                  <a:schemeClr val="tx1"/>
                </a:solidFill>
              </a:rPr>
              <a:t>def: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ProcessTeam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PrintTeam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29018-7DF9-494D-997B-CC53F4752041}"/>
              </a:ext>
            </a:extLst>
          </p:cNvPr>
          <p:cNvSpPr/>
          <p:nvPr/>
        </p:nvSpPr>
        <p:spPr>
          <a:xfrm>
            <a:off x="852120" y="4191254"/>
            <a:ext cx="7238818" cy="1815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Lab12_1.py</a:t>
            </a:r>
          </a:p>
          <a:p>
            <a:r>
              <a:rPr lang="en-US" dirty="0">
                <a:solidFill>
                  <a:schemeClr val="tx1"/>
                </a:solidFill>
              </a:rPr>
              <a:t>def: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ProcessTeam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PrintTeam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7D43A2-7D20-4C92-BCD4-DBD47B39A1C4}"/>
              </a:ext>
            </a:extLst>
          </p:cNvPr>
          <p:cNvSpPr/>
          <p:nvPr/>
        </p:nvSpPr>
        <p:spPr>
          <a:xfrm>
            <a:off x="971972" y="2636007"/>
            <a:ext cx="6950042" cy="40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>
                <a:solidFill>
                  <a:schemeClr val="tx1"/>
                </a:solidFill>
              </a:rPr>
              <a:t>NotifyForwards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NotifyDefenders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NotifyMidfielders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NotifyGoales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F575FF-1563-46BB-8B78-9EF4EED87BDB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flipH="1" flipV="1">
            <a:off x="4446993" y="3043817"/>
            <a:ext cx="24536" cy="18612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48B53-0089-4365-9718-C4AFB2B8F6CE}"/>
              </a:ext>
            </a:extLst>
          </p:cNvPr>
          <p:cNvSpPr/>
          <p:nvPr/>
        </p:nvSpPr>
        <p:spPr>
          <a:xfrm>
            <a:off x="996508" y="4905031"/>
            <a:ext cx="6950042" cy="4078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NotifyForwards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NotifyDefenders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NotifyMidfielders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NotifyGoales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B6DF35-4189-4182-8B9D-8A4F3D722152}"/>
              </a:ext>
            </a:extLst>
          </p:cNvPr>
          <p:cNvSpPr/>
          <p:nvPr/>
        </p:nvSpPr>
        <p:spPr>
          <a:xfrm>
            <a:off x="4572000" y="3573016"/>
            <a:ext cx="1303100" cy="40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67126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0601.1 Lab12_1.py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340742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=&gt; main():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7E175112-30CF-4F5A-A4AC-64A5CEA51A6D}"/>
              </a:ext>
            </a:extLst>
          </p:cNvPr>
          <p:cNvSpPr txBox="1">
            <a:spLocks/>
          </p:cNvSpPr>
          <p:nvPr/>
        </p:nvSpPr>
        <p:spPr>
          <a:xfrm>
            <a:off x="457200" y="1980999"/>
            <a:ext cx="2890664" cy="16640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=&gt;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Call </a:t>
            </a:r>
            <a:r>
              <a:rPr lang="en-US" sz="1800" dirty="0" err="1">
                <a:solidFill>
                  <a:schemeClr val="tx1"/>
                </a:solidFill>
              </a:rPr>
              <a:t>ProcessTeam</a:t>
            </a:r>
            <a:r>
              <a:rPr lang="en-US" sz="1800" dirty="0">
                <a:solidFill>
                  <a:schemeClr val="tx1"/>
                </a:solidFill>
              </a:rPr>
              <a:t>(): Process File Information.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Call </a:t>
            </a:r>
            <a:r>
              <a:rPr lang="en-US" sz="1800" dirty="0" err="1">
                <a:solidFill>
                  <a:schemeClr val="tx1"/>
                </a:solidFill>
              </a:rPr>
              <a:t>PrintTeam</a:t>
            </a:r>
            <a:r>
              <a:rPr lang="en-US" sz="1800" dirty="0">
                <a:solidFill>
                  <a:schemeClr val="tx1"/>
                </a:solidFill>
              </a:rPr>
              <a:t>(): Print Team Information.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74774-089A-47CD-9DC6-28191401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91560"/>
            <a:ext cx="465772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274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0601.1 Lab12_1.py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340742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=&gt; </a:t>
            </a:r>
            <a:r>
              <a:rPr lang="en-US" sz="1800" dirty="0" err="1">
                <a:solidFill>
                  <a:schemeClr val="tx1"/>
                </a:solidFill>
              </a:rPr>
              <a:t>ProcessTeam</a:t>
            </a:r>
            <a:r>
              <a:rPr lang="en-US" sz="1800" dirty="0">
                <a:solidFill>
                  <a:schemeClr val="tx1"/>
                </a:solidFill>
              </a:rPr>
              <a:t>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1C1E2-1FC4-4C12-A7B6-E8C688E6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80999"/>
            <a:ext cx="5350396" cy="38648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7E175112-30CF-4F5A-A4AC-64A5CEA51A6D}"/>
              </a:ext>
            </a:extLst>
          </p:cNvPr>
          <p:cNvSpPr txBox="1">
            <a:spLocks/>
          </p:cNvSpPr>
          <p:nvPr/>
        </p:nvSpPr>
        <p:spPr>
          <a:xfrm>
            <a:off x="457200" y="1980999"/>
            <a:ext cx="2890664" cy="41122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=&gt; </a:t>
            </a:r>
            <a:r>
              <a:rPr lang="en-US" sz="1800" dirty="0" err="1">
                <a:solidFill>
                  <a:schemeClr val="tx1"/>
                </a:solidFill>
              </a:rPr>
              <a:t>ProcessTeam</a:t>
            </a:r>
            <a:r>
              <a:rPr lang="en-US" sz="1800" dirty="0">
                <a:solidFill>
                  <a:schemeClr val="tx1"/>
                </a:solidFill>
              </a:rPr>
              <a:t>():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Parse the input file “Bees” information.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Setup data by “</a:t>
            </a:r>
            <a:r>
              <a:rPr lang="en-US" sz="1800" dirty="0" err="1">
                <a:solidFill>
                  <a:schemeClr val="tx1"/>
                </a:solidFill>
              </a:rPr>
              <a:t>setattr</a:t>
            </a:r>
            <a:r>
              <a:rPr lang="en-US" sz="1800" dirty="0">
                <a:solidFill>
                  <a:schemeClr val="tx1"/>
                </a:solidFill>
              </a:rPr>
              <a:t>()”: Store information (position and list details) inside this module (__main__).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inherited functions from soccer_team.py (</a:t>
            </a:r>
            <a:r>
              <a:rPr lang="en-US" sz="1800" dirty="0" err="1">
                <a:solidFill>
                  <a:schemeClr val="tx1"/>
                </a:solidFill>
              </a:rPr>
              <a:t>NotifyForwards</a:t>
            </a:r>
            <a:r>
              <a:rPr lang="en-US" sz="1800" dirty="0">
                <a:solidFill>
                  <a:schemeClr val="tx1"/>
                </a:solidFill>
              </a:rPr>
              <a:t>(), and etc.) get called in the </a:t>
            </a:r>
            <a:r>
              <a:rPr lang="en-US" sz="1800" dirty="0" err="1">
                <a:solidFill>
                  <a:schemeClr val="tx1"/>
                </a:solidFill>
              </a:rPr>
              <a:t>getattr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2846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0601.1 Lab12_1.py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303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=&gt; </a:t>
            </a:r>
            <a:r>
              <a:rPr lang="en-US" sz="1800" dirty="0" err="1">
                <a:solidFill>
                  <a:schemeClr val="tx1"/>
                </a:solidFill>
              </a:rPr>
              <a:t>PrintTeam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getattr</a:t>
            </a:r>
            <a:r>
              <a:rPr lang="en-US" sz="1800" dirty="0">
                <a:solidFill>
                  <a:schemeClr val="tx1"/>
                </a:solidFill>
              </a:rPr>
              <a:t>() is used to get the data from </a:t>
            </a:r>
            <a:r>
              <a:rPr lang="en-US" sz="1800" dirty="0" err="1">
                <a:solidFill>
                  <a:schemeClr val="tx1"/>
                </a:solidFill>
              </a:rPr>
              <a:t>this_module</a:t>
            </a:r>
            <a:r>
              <a:rPr lang="en-US" sz="1800" dirty="0">
                <a:solidFill>
                  <a:schemeClr val="tx1"/>
                </a:solidFill>
              </a:rPr>
              <a:t> (__main__) with each list (e.g., Forwards list).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for to loop to print for each list (e.g., Forward list)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D2B53-A841-478C-BCA3-DEDA1091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90499"/>
            <a:ext cx="8185266" cy="22067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76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0601.1 Lab12_1.py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931930" cy="682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=&gt; </a:t>
            </a:r>
            <a:r>
              <a:rPr lang="en-US" sz="1800" dirty="0" err="1">
                <a:solidFill>
                  <a:schemeClr val="tx1"/>
                </a:solidFill>
              </a:rPr>
              <a:t>ProcessTeam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7E5A9-4E51-4FEE-AB0E-72CEA8CD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403990"/>
            <a:ext cx="5315836" cy="4952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19D5F70C-7317-4DBB-9B47-7342FE9F6FD0}"/>
              </a:ext>
            </a:extLst>
          </p:cNvPr>
          <p:cNvSpPr txBox="1">
            <a:spLocks/>
          </p:cNvSpPr>
          <p:nvPr/>
        </p:nvSpPr>
        <p:spPr>
          <a:xfrm>
            <a:off x="523854" y="3902357"/>
            <a:ext cx="1931930" cy="6067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Lab12_1.py =&gt; </a:t>
            </a:r>
            <a:r>
              <a:rPr lang="en-US" sz="1800" dirty="0" err="1">
                <a:solidFill>
                  <a:schemeClr val="tx1"/>
                </a:solidFill>
              </a:rPr>
              <a:t>PrintTeam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7CC427-B12E-4612-A786-46720D9B250E}"/>
              </a:ext>
            </a:extLst>
          </p:cNvPr>
          <p:cNvSpPr/>
          <p:nvPr/>
        </p:nvSpPr>
        <p:spPr>
          <a:xfrm>
            <a:off x="3491880" y="1556791"/>
            <a:ext cx="2160242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1ED74-A4EB-44E8-B563-B9B7F8501AD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433464" y="1713990"/>
            <a:ext cx="1058416" cy="12469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D4B992-5BF2-49B9-8A48-F1BB1F534110}"/>
              </a:ext>
            </a:extLst>
          </p:cNvPr>
          <p:cNvSpPr/>
          <p:nvPr/>
        </p:nvSpPr>
        <p:spPr>
          <a:xfrm>
            <a:off x="3491881" y="4365103"/>
            <a:ext cx="1296144" cy="18498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72401B-BBC1-4FA0-84A4-E2287A43F1B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455784" y="4205739"/>
            <a:ext cx="1036097" cy="1084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2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1214</Words>
  <Application>Microsoft Office PowerPoint</Application>
  <PresentationFormat>On-screen Show (4:3)</PresentationFormat>
  <Paragraphs>221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佈景主題</vt:lpstr>
      <vt:lpstr>0601 Function Fancies</vt:lpstr>
      <vt:lpstr>0601 Function Fancies</vt:lpstr>
      <vt:lpstr>0601.1 Lab12_1.py</vt:lpstr>
      <vt:lpstr>0601.1 Lab12_1.py</vt:lpstr>
      <vt:lpstr>0601.1 Lab12_1.py</vt:lpstr>
      <vt:lpstr>0601.1 Lab12_1.py</vt:lpstr>
      <vt:lpstr>0601.1 Lab12_1.py</vt:lpstr>
      <vt:lpstr>0601.1 Lab12_1.py</vt:lpstr>
      <vt:lpstr>0601.1 Lab12_1.py</vt:lpstr>
      <vt:lpstr>0601.2 Lab12_2.py</vt:lpstr>
      <vt:lpstr>0601.2 Lab12_2.py</vt:lpstr>
      <vt:lpstr>0601.2 Lab12_2.py</vt:lpstr>
      <vt:lpstr>0601.2 Lab12_2.py</vt:lpstr>
      <vt:lpstr>0601.2 Lab12_2.py</vt:lpstr>
      <vt:lpstr>0601.2 Lab12_2.py</vt:lpstr>
      <vt:lpstr>0601.2 Lab12_2.py</vt:lpstr>
      <vt:lpstr>0601.2 Lab12_2.py</vt:lpstr>
      <vt:lpstr>0601.2 Lab12_2.py</vt:lpstr>
      <vt:lpstr>0601.2 Lab12_2.py</vt:lpstr>
      <vt:lpstr>0601.3 Lab12_3.py</vt:lpstr>
      <vt:lpstr>0601.3 Lab12_3.py</vt:lpstr>
      <vt:lpstr>0601.4 more.py</vt:lpstr>
      <vt:lpstr>0601.4 more.py</vt:lpstr>
      <vt:lpstr>0601.5 breakfast.py</vt:lpstr>
      <vt:lpstr>0601.5 breakfast.py</vt:lpstr>
      <vt:lpstr>0601.6 unpack.py</vt:lpstr>
      <vt:lpstr>0601.6 unpack.py</vt:lpstr>
      <vt:lpstr>0601.7 unique.py</vt:lpstr>
      <vt:lpstr>0601.7 unique.py</vt:lpstr>
      <vt:lpstr>0601.8 decorator.py</vt:lpstr>
      <vt:lpstr>0601.8 decorator.py</vt:lpstr>
      <vt:lpstr>0601.9 timeout_decorator_0.py</vt:lpstr>
      <vt:lpstr>0601.9 timeout_decorator_0.py</vt:lpstr>
      <vt:lpstr>0601.10 timeout_decorator.py</vt:lpstr>
      <vt:lpstr>0601.10 timeout_decorator.py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435</cp:revision>
  <dcterms:created xsi:type="dcterms:W3CDTF">2018-09-28T16:40:41Z</dcterms:created>
  <dcterms:modified xsi:type="dcterms:W3CDTF">2019-06-21T22:48:24Z</dcterms:modified>
</cp:coreProperties>
</file>