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CBF11-EE94-4EE1-8E6F-C76B13ED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02" y="2103494"/>
            <a:ext cx="6162675" cy="4400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5191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C45E3-94D6-4737-9589-0572184C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17" y="2204902"/>
            <a:ext cx="6134100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2408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B5F3F-AC1B-4174-B63A-738F0E8A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4" y="1981000"/>
            <a:ext cx="6237312" cy="42448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994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04838-9518-4327-A12B-77A1683E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52" y="1981446"/>
            <a:ext cx="6660232" cy="4111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F060F0-9E27-47D1-A0C2-9111C715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1000"/>
            <a:ext cx="615315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1435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E8B06-1F51-4237-B99C-4F32DF46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419" y="1981000"/>
            <a:ext cx="6029325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248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72C88-B273-48E0-B7A5-4709A7BD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59471"/>
            <a:ext cx="6124575" cy="3933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881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F4378-B99E-402D-8290-25D251A4B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31" y="2115208"/>
            <a:ext cx="6086475" cy="3390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433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7622F-2D43-400E-BFFE-1BA7D870A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98" y="2058937"/>
            <a:ext cx="6134100" cy="3448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993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D53AE-0848-4C83-96B4-FBFC3162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36676"/>
            <a:ext cx="6172200" cy="461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860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862D8-2041-4694-8A44-9D1B22D7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10215"/>
            <a:ext cx="5576159" cy="46482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907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06 Quiz</vt:lpstr>
      <vt:lpstr>06 Quiz</vt:lpstr>
      <vt:lpstr>06 Quiz</vt:lpstr>
      <vt:lpstr>06 Quiz</vt:lpstr>
      <vt:lpstr>06 Quiz</vt:lpstr>
      <vt:lpstr>06 Quiz</vt:lpstr>
      <vt:lpstr>06 Quiz</vt:lpstr>
      <vt:lpstr>06 Quiz</vt:lpstr>
      <vt:lpstr>06 Quiz</vt:lpstr>
      <vt:lpstr>06 Quiz</vt:lpstr>
      <vt:lpstr>06 Quiz</vt:lpstr>
      <vt:lpstr>06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343</cp:revision>
  <dcterms:created xsi:type="dcterms:W3CDTF">2018-09-28T16:40:41Z</dcterms:created>
  <dcterms:modified xsi:type="dcterms:W3CDTF">2019-06-22T16:36:03Z</dcterms:modified>
</cp:coreProperties>
</file>