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4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32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 Python Introduction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 Python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7166809" cy="42163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Python is favored by scientists who know simple programming or first-time programmers.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Python presents engineering concepts in a straight-forward, clear language, while quietly and behind-the-scenes.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Python takes care of the difficult, tedious, and error-prone details that present the major obstacles to writing a program in older languages.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Python is an open-sourced language with rich features and is used extensively in the industries.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document covers the important concepts and programming mechanisms that exist in all programming languages: Reading and writing to standard IO, using operators, controlling the flow of execution, using functions, and reading and writing files.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document also includes Python specific facilities, such as, code re-use, built-in sequence types, and iteration.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0 </a:t>
            </a:r>
            <a:r>
              <a:rPr lang="en-US" altLang="zh-TW" b="1" dirty="0">
                <a:solidFill>
                  <a:srgbClr val="FFFF00"/>
                </a:solidFill>
              </a:rPr>
              <a:t>Python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261532"/>
            <a:ext cx="7166809" cy="33916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Computers / Programs Actually Work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HW components: CPU, RAM, HD, Display, Keyboard/Mouse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SW components: BIOS/Firmware, OS, Drivers, Finder/Explorer, Applications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Demo these on </a:t>
            </a:r>
            <a:r>
              <a:rPr lang="en-US" sz="1800" dirty="0" err="1">
                <a:solidFill>
                  <a:schemeClr val="tx1"/>
                </a:solidFill>
              </a:rPr>
              <a:t>Macbook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About this Mac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Activity Monitor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we write/build/execute computer applications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Interpreted applications, compiled apps, hybrid apps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Python </a:t>
            </a:r>
            <a:r>
              <a:rPr lang="en-US" sz="1800">
                <a:solidFill>
                  <a:schemeClr val="tx1"/>
                </a:solidFill>
              </a:rPr>
              <a:t>(Interpreter), </a:t>
            </a:r>
            <a:r>
              <a:rPr lang="en-US" sz="1800" dirty="0">
                <a:solidFill>
                  <a:schemeClr val="tx1"/>
                </a:solidFill>
              </a:rPr>
              <a:t>C </a:t>
            </a:r>
            <a:r>
              <a:rPr lang="en-US" sz="1800">
                <a:solidFill>
                  <a:schemeClr val="tx1"/>
                </a:solidFill>
              </a:rPr>
              <a:t>(compiler), </a:t>
            </a:r>
            <a:r>
              <a:rPr lang="en-US" sz="1800" dirty="0">
                <a:solidFill>
                  <a:schemeClr val="tx1"/>
                </a:solidFill>
              </a:rPr>
              <a:t>Java (hybrid)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177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256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0 Python Introduction</vt:lpstr>
      <vt:lpstr>0 Python Introduction</vt:lpstr>
      <vt:lpstr>0 Python Introduction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256</cp:revision>
  <dcterms:created xsi:type="dcterms:W3CDTF">2018-09-28T16:40:41Z</dcterms:created>
  <dcterms:modified xsi:type="dcterms:W3CDTF">2019-05-04T20:12:52Z</dcterms:modified>
</cp:coreProperties>
</file>