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5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Homework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I/O, String, Branch, and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3279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Homework 2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1FCA7-83D4-4780-8657-B8CDF3F0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26" y="1852010"/>
            <a:ext cx="5264621" cy="45682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 Homework 2</vt:lpstr>
      <vt:lpstr>2 I/O, String, Branch, and Loop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329</cp:revision>
  <dcterms:created xsi:type="dcterms:W3CDTF">2018-09-28T16:40:41Z</dcterms:created>
  <dcterms:modified xsi:type="dcterms:W3CDTF">2019-05-11T21:13:37Z</dcterms:modified>
</cp:coreProperties>
</file>