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0" autoAdjust="0"/>
    <p:restoredTop sz="96806" autoAdjust="0"/>
  </p:normalViewPr>
  <p:slideViewPr>
    <p:cSldViewPr>
      <p:cViewPr varScale="1">
        <p:scale>
          <a:sx n="103" d="100"/>
          <a:sy n="103" d="100"/>
        </p:scale>
        <p:origin x="4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ssroom.ucsc-extension.edu/courses/3271/assignments/2408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Homework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Homework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https://classroom.ucsc-extension.edu/courses/3271/assignments/24080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321B32-868C-497A-A1E5-74F568AA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68" y="1242003"/>
            <a:ext cx="6078579" cy="51143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佈景主題</vt:lpstr>
      <vt:lpstr>Homework 3</vt:lpstr>
      <vt:lpstr>Homework 3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357</cp:revision>
  <cp:lastPrinted>2019-05-03T04:44:17Z</cp:lastPrinted>
  <dcterms:created xsi:type="dcterms:W3CDTF">2018-09-28T16:40:41Z</dcterms:created>
  <dcterms:modified xsi:type="dcterms:W3CDTF">2019-05-24T04:47:15Z</dcterms:modified>
</cp:coreProperties>
</file>