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4" autoAdjust="0"/>
    <p:restoredTop sz="94660"/>
  </p:normalViewPr>
  <p:slideViewPr>
    <p:cSldViewPr>
      <p:cViewPr varScale="1">
        <p:scale>
          <a:sx n="88" d="100"/>
          <a:sy n="88" d="100"/>
        </p:scale>
        <p:origin x="24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DED88F-4E0A-4B24-92E9-86BE1B1E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882238"/>
            <a:ext cx="4605028" cy="48783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439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D7686-7C46-4427-8EA0-B50A91C0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961730"/>
            <a:ext cx="7496175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315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3B149-1B6B-4E05-93D2-A60B979FC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95" y="1945991"/>
            <a:ext cx="5779544" cy="48062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2073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329FBC-1282-4FBC-BC00-2150AFC5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84" y="1904414"/>
            <a:ext cx="6660232" cy="40307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73E3A-F9DF-4DB7-BCB7-4B21CBAE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95266"/>
            <a:ext cx="6861246" cy="42590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7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E83E9-E827-4697-958D-E1B1E75F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42" y="1940063"/>
            <a:ext cx="3660934" cy="42755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FDE214-794D-4570-B27F-0C4EF8798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658" y="2852936"/>
            <a:ext cx="5414004" cy="19048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62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7A55B-91CF-4B45-8822-355423D9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29" y="2076915"/>
            <a:ext cx="7534275" cy="3933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35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23F08-679B-425B-9F86-7276C91A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42556"/>
            <a:ext cx="4900215" cy="419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000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C68C3-954F-4BC3-8F6F-3DCB954B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218073"/>
            <a:ext cx="736282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396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1CB34-6DE0-41A2-8DC8-488FAFCE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68760"/>
            <a:ext cx="5500318" cy="53594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911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8A250-56C4-42E4-AD12-69D4F4FF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49921"/>
            <a:ext cx="7458075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84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222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07 Quiz</vt:lpstr>
      <vt:lpstr>07 Quiz</vt:lpstr>
      <vt:lpstr>07 Quiz</vt:lpstr>
      <vt:lpstr>07 Quiz</vt:lpstr>
      <vt:lpstr>07 Quiz</vt:lpstr>
      <vt:lpstr>07 Quiz</vt:lpstr>
      <vt:lpstr>07 Quiz</vt:lpstr>
      <vt:lpstr>07 Quiz</vt:lpstr>
      <vt:lpstr>07 Quiz</vt:lpstr>
      <vt:lpstr>07 Quiz</vt:lpstr>
      <vt:lpstr>07 Quiz</vt:lpstr>
      <vt:lpstr>07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356</cp:revision>
  <dcterms:created xsi:type="dcterms:W3CDTF">2018-09-28T16:40:41Z</dcterms:created>
  <dcterms:modified xsi:type="dcterms:W3CDTF">2019-06-24T05:37:02Z</dcterms:modified>
</cp:coreProperties>
</file>