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5" d="100"/>
          <a:sy n="75" d="100"/>
        </p:scale>
        <p:origin x="-11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Materialize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Materialize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What is Materialize? Materialize CSS is a responsive CSS framework that enable us to quickly create great-looking website and it is based on materialized design concept by Google.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Whatever you see the Google website like with Google documentation or firebase or something like that a lot of times it is based on these material design concept and that is what materialize is based on is a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Let us create a websites based on Google design concepts. It is similar to bootstrap . The button, colors, layout, and etc. The layouts and components are more tightly coupled with Google’s design philosophy where bootstrap isn’t.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73016"/>
            <a:ext cx="5391150" cy="1704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Materialize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Some of UI components that it comes with are buttons,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navbar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form input and other controls, colors and shadows, grid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layout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and other things as well as all be achieved with a few different classes in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materialized.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We will create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responsive website with materialize.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08920"/>
            <a:ext cx="4467225" cy="24098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193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1 Materialize Introduction</vt:lpstr>
      <vt:lpstr>1 Materialize Introduction</vt:lpstr>
      <vt:lpstr>1 Materialize Introduction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892</cp:revision>
  <dcterms:created xsi:type="dcterms:W3CDTF">2018-09-28T16:40:41Z</dcterms:created>
  <dcterms:modified xsi:type="dcterms:W3CDTF">2018-11-09T17:55:41Z</dcterms:modified>
</cp:coreProperties>
</file>