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5" r:id="rId4"/>
    <p:sldId id="276" r:id="rId5"/>
    <p:sldId id="274" r:id="rId6"/>
    <p:sldId id="269" r:id="rId7"/>
    <p:sldId id="265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-17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6822890" cy="34240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Open HTML with Live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In index.html, RMB (Right Mouse Button) and select “Open with Live Server”.</a:t>
            </a:r>
            <a:endParaRPr lang="en-US" altLang="zh-TW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72000" y="4221088"/>
            <a:ext cx="17281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302494" cy="35590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Open HTML with Live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Chrome display.</a:t>
            </a:r>
            <a:endParaRPr lang="en-US" altLang="zh-TW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2.3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div.container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996952"/>
            <a:ext cx="4706343" cy="347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div.container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Type 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div.container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” will generate &lt;div class=“container”&gt; &lt;/div&gt;</a:t>
            </a:r>
            <a:endParaRPr lang="en-US" altLang="zh-TW" sz="1800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This div have a class of container. This is a materialize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div.container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keeps everything inside a central column. It gives the left margin and right margin and make the max width of that column, a certain amount of pixels for different screen sizes.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283968" y="5445224"/>
            <a:ext cx="172819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0968"/>
            <a:ext cx="6162996" cy="20882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div.container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Open with Live Server, will see the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It contain certain margin on the left and right 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Width of container is 90%.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03648" y="3933056"/>
            <a:ext cx="4536504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708920"/>
            <a:ext cx="5056001" cy="36450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div.container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You can see each element with different margin.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36096" y="5157192"/>
            <a:ext cx="216024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105025" cy="1800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7658919" cy="413643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div.container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Click &lt;html&gt; root element to the root html font-size: 14px.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smtClean="0">
                <a:solidFill>
                  <a:schemeClr val="tx1"/>
                </a:solidFill>
                <a:latin typeface="+mj-lt"/>
              </a:rPr>
              <a:t>Font-size 14px means 14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element point per character.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131840" y="2924944"/>
            <a:ext cx="158417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64088" y="3501008"/>
            <a:ext cx="158417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EM, REM, and PX https://www.futurehosting.com/blog/web-design-basics-rem-vs-em-vs-px-sizing-elements-in-css/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PX, REM, and EM are the most commonly used measures of length in CSS, but there are a lot more available to use if you want to.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Pixels are ignorant, don’t use them. Use REMs for sizes and spacing. Use EMs for media queries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Pixels: Pixels (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px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) are pixel or picture element</a:t>
            </a:r>
            <a:r>
              <a:rPr lang="en-US" altLang="zh-TW" sz="1800" b="1" baseline="30000" dirty="0" smtClean="0">
                <a:solidFill>
                  <a:schemeClr val="tx1"/>
                </a:solidFill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is a physical point in a raster image. It is the smallest controllable element of a picture represented on the screen, for example, 600 DPI (600 Dot Per Inch) screen, 1 pixel = 1/600 = 0.00166 inch.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Accessibility: If you set font-sizes, element sizes, and spacing in pixels, you are not treating the end user with respect. If the website sets font-sizes in pixels, a heading set at 30px will always be 30px. Setting font-sizes in pixels doesn’t completely ruin accessibility. The user can still zoom in and out with ctrl plus +/- (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cmd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instead of ctrl on OS X). However, we can do better.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896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The EM: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EMs are a relative measure of length. The size of an EM is relative to the font-size of its parent element. If you have a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&lt;div&gt; with the font size is set to 16px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, and a &lt;p&gt; element inside that div with a font-size set to 2em, the font-size of text in the &lt;p&gt; will be 32px; set it to 0.5px, and the font-size will be 8px.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This is useful because it lets you change the absolute size of elements like the font-size without changing their size relative to each other. Lets say you set the font-size of &lt;div&gt; to 22px. Inside that &lt;div&gt; you have a &lt;p&gt; with the width set to 200em, the margins set to 3em, and the font-size set to 0.8em. If you wanted to halve the size of that &lt;p&gt;, you could simply change the font-size on the surrounding &lt;div&gt; to 11px and the width, margins, and font-size on the &lt;p&gt; would scale accordingly.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As you might imagine, this is great for responsive design, where you can set breakpoints for device screen sizes with media queries, change the absolute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px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measure for elements at different break points, and have all the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em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-measured elements resize for you — it makes responsive CSS much easier to write and maintain.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The REM: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EM have a problem. Because everything is sized relative to its parent element, the meaning of an EM changes as elements are nested. If we take the same scenario we discussed above: a &lt;div&gt; with a font-size of 22px containing a &lt;p&gt; with an font-size of 0.5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em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but add a &lt;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blockquote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&gt; inside the &lt;p&gt; with a font size of 0.5em too, the result might not be what we want. The font-size in the &lt;p&gt; will be equal to 11px, but the font-size inside the &lt;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blockquote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&gt; would be half of that again, because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em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is relative the immediate ancestor (the paragraph), not the div.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REM (Root EM) are always relative to the font-size of the &lt;html&gt; element. It doesn’t matter how deeply nested an element is, its REM lengths will always be a proportion of the font-size of &lt;html&gt;.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REM are awesome in theory </a:t>
            </a:r>
            <a:r>
              <a:rPr lang="en-US" altLang="zh-TW" sz="1800" b="1" smtClean="0">
                <a:solidFill>
                  <a:schemeClr val="tx1"/>
                </a:solidFill>
              </a:rPr>
              <a:t>and in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practice.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132856"/>
            <a:ext cx="2238375" cy="2657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setup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emtpy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“index.html”</a:t>
            </a:r>
            <a:endParaRPr lang="en-US" altLang="zh-TW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71392" y="4005064"/>
            <a:ext cx="17647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Materialize required setup: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Google font/icon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CSS and JavaScript</a:t>
            </a:r>
            <a:endParaRPr lang="en-US" altLang="zh-TW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7776864" cy="26346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699792" y="3501008"/>
            <a:ext cx="561662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2.1 Install Live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2295525" cy="2981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Install Live Server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Click Extension (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Ctrl+Shit+X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Search for “Live Server”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Install “Live Server” for VS Code if you did not install for VS Code before.</a:t>
            </a:r>
            <a:endParaRPr lang="en-US" altLang="zh-TW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19872" y="3212976"/>
            <a:ext cx="108012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87824" y="4941168"/>
            <a:ext cx="2880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47864" y="4293096"/>
            <a:ext cx="172819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2.2 Open HTML with Live Server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821</Words>
  <Application>Microsoft Office PowerPoint</Application>
  <PresentationFormat>如螢幕大小 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2 Setup</vt:lpstr>
      <vt:lpstr>2 Setup</vt:lpstr>
      <vt:lpstr>2 Setup</vt:lpstr>
      <vt:lpstr>2 Setup</vt:lpstr>
      <vt:lpstr>2 Setup</vt:lpstr>
      <vt:lpstr>2 Setup</vt:lpstr>
      <vt:lpstr>2.1 Install Live Server</vt:lpstr>
      <vt:lpstr>2.1 Install Live Server</vt:lpstr>
      <vt:lpstr>2.2 Open HTML with Live Server</vt:lpstr>
      <vt:lpstr>2.2 Open HTML with Live Server</vt:lpstr>
      <vt:lpstr>2.2 Open HTML with Live Server</vt:lpstr>
      <vt:lpstr>2.3 div.container</vt:lpstr>
      <vt:lpstr>2.3 div.container</vt:lpstr>
      <vt:lpstr>2.3 div.container</vt:lpstr>
      <vt:lpstr>2.3 div.container</vt:lpstr>
      <vt:lpstr>2.3 div.container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950</cp:revision>
  <dcterms:created xsi:type="dcterms:W3CDTF">2018-09-28T16:40:41Z</dcterms:created>
  <dcterms:modified xsi:type="dcterms:W3CDTF">2018-11-10T05:44:57Z</dcterms:modified>
</cp:coreProperties>
</file>