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73" d="100"/>
          <a:sy n="73" d="100"/>
        </p:scale>
        <p:origin x="-192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3 Basic Text Type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 Basic Text Type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Basic Text Type: H1-H6, p</a:t>
            </a:r>
            <a:r>
              <a:rPr lang="en-US" altLang="zh-TW" sz="1800" b="1" smtClean="0">
                <a:solidFill>
                  <a:schemeClr val="tx1"/>
                </a:solidFill>
                <a:latin typeface="+mj-lt"/>
              </a:rPr>
              <a:t>, flow-text.</a:t>
            </a:r>
            <a:endParaRPr lang="en-US" altLang="zh-TW" sz="18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https://www.youtube.com/watch?v=gCZ3y6mQpW0&amp;list=PL4cUxeGkcC9gGrbtvASEZSlFEYBnPkmff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844824"/>
            <a:ext cx="6519323" cy="413196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3176</TotalTime>
  <Words>34</Words>
  <Application>Microsoft Office PowerPoint</Application>
  <PresentationFormat>如螢幕大小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3 Basic Text Type</vt:lpstr>
      <vt:lpstr>3 Basic Text Type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954</cp:revision>
  <dcterms:created xsi:type="dcterms:W3CDTF">2018-09-28T16:40:41Z</dcterms:created>
  <dcterms:modified xsi:type="dcterms:W3CDTF">2018-11-10T06:39:38Z</dcterms:modified>
</cp:coreProperties>
</file>