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-17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Hide Content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</a:t>
            </a:r>
            <a:r>
              <a:rPr lang="en-US" altLang="zh-TW" b="1" dirty="0" smtClean="0">
                <a:solidFill>
                  <a:srgbClr val="FFFF00"/>
                </a:solidFill>
              </a:rPr>
              <a:t>Hide Content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Hide Content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</a:t>
            </a:r>
            <a:r>
              <a:rPr lang="en-US" altLang="zh-TW" sz="1600" b="1" i="1" dirty="0" smtClean="0"/>
              <a:t>www.youtube.com/watch?v=gCZ4y6mQpW0&amp;list=PL4cUxeGkcC9gGrbtvASEZSlFEYBnPkmff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226019" cy="45091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</a:t>
            </a:r>
            <a:r>
              <a:rPr lang="en-US" altLang="zh-TW" b="1" dirty="0" smtClean="0">
                <a:solidFill>
                  <a:srgbClr val="FFFF00"/>
                </a:solidFill>
              </a:rPr>
              <a:t>Hide Content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Hide on large Screen, hide on small screen.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</a:t>
            </a:r>
            <a:r>
              <a:rPr lang="en-US" altLang="zh-TW" sz="1600" b="1" i="1" dirty="0" smtClean="0"/>
              <a:t>www.youtube.com/watch?v=gCZ4y6mQpW0&amp;list=PL4cUxeGkcC9gGrbtvASEZSlFEYBnPkmff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7725919" cy="43628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74851"/>
            <a:ext cx="3827165" cy="20969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42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4 Hide Content</vt:lpstr>
      <vt:lpstr>4 Hide Content</vt:lpstr>
      <vt:lpstr>4 Hide Content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959</cp:revision>
  <dcterms:created xsi:type="dcterms:W3CDTF">2018-09-28T16:40:41Z</dcterms:created>
  <dcterms:modified xsi:type="dcterms:W3CDTF">2018-11-10T06:43:25Z</dcterms:modified>
</cp:coreProperties>
</file>