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73" d="100"/>
          <a:sy n="73" d="100"/>
        </p:scale>
        <p:origin x="-174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5 Color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7524328" cy="277984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 Color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Color</a:t>
            </a:r>
            <a:endParaRPr lang="en-US" altLang="zh-TW" sz="18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</a:t>
            </a:r>
            <a:r>
              <a:rPr lang="en-US" altLang="zh-TW" sz="1600" b="1" i="1" dirty="0" smtClean="0"/>
              <a:t>www.youtube.com/watch?v=gCZ5y6mQpW0&amp;list=PL4cUxeGkcC9gGrbtvASEZSlFEYBnPkmff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4293096"/>
            <a:ext cx="6593658" cy="22801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</TotalTime>
  <Words>21</Words>
  <Application>Microsoft Office PowerPoint</Application>
  <PresentationFormat>如螢幕大小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5 Color</vt:lpstr>
      <vt:lpstr>5 Color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963</cp:revision>
  <dcterms:created xsi:type="dcterms:W3CDTF">2018-09-28T16:40:41Z</dcterms:created>
  <dcterms:modified xsi:type="dcterms:W3CDTF">2018-11-10T07:20:14Z</dcterms:modified>
</cp:coreProperties>
</file>