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73" d="100"/>
          <a:sy n="73" d="100"/>
        </p:scale>
        <p:origin x="-17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6 Format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6 Format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Text Format options: 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Text Alignment, 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Vertical Alignment,  and 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Truncate Text (Shorten Text).</a:t>
            </a:r>
            <a:endParaRPr lang="en-US" altLang="zh-TW" sz="1800" b="1" dirty="0" smtClean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https://www.youtube.com/watch?v=gCZ6y6mQpW0&amp;list=PL4cUxeGkcC9gGrbtvASEZSlFEYBnPkmff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060848"/>
            <a:ext cx="5996543" cy="408648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6 Format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Text Format options: 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Text Alignment, 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Vertical Alignment,  and 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Truncate Text (Shorten Text).</a:t>
            </a:r>
            <a:endParaRPr lang="en-US" altLang="zh-TW" sz="1800" b="1" dirty="0" smtClean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https://www.youtube.com/watch?v=gCZ6y6mQpW0&amp;list=PL4cUxeGkcC9gGrbtvASEZSlFEYBnPkmff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132856"/>
            <a:ext cx="5720867" cy="403531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3252</TotalTime>
  <Words>61</Words>
  <Application>Microsoft Office PowerPoint</Application>
  <PresentationFormat>如螢幕大小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6 Format</vt:lpstr>
      <vt:lpstr>6 Format</vt:lpstr>
      <vt:lpstr>6 Format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972</cp:revision>
  <dcterms:created xsi:type="dcterms:W3CDTF">2018-09-28T16:40:41Z</dcterms:created>
  <dcterms:modified xsi:type="dcterms:W3CDTF">2018-11-11T00:00:49Z</dcterms:modified>
</cp:coreProperties>
</file>